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63.xml.rels" ContentType="application/vnd.openxmlformats-package.relationships+xml"/>
  <Override PartName="/ppt/slides/_rels/slide60.xml.rels" ContentType="application/vnd.openxmlformats-package.relationships+xml"/>
  <Override PartName="/ppt/slides/_rels/slide56.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66.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13.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3720" y="6447240"/>
            <a:ext cx="177480" cy="147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0160" cy="12668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0160" cy="6724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1600" cy="12668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1600" cy="6724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3720" y="6447240"/>
            <a:ext cx="177480" cy="147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3720" y="6447240"/>
            <a:ext cx="177480" cy="147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21200" cy="9774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1120" cy="2841120"/>
          </a:xfrm>
          <a:prstGeom prst="rect">
            <a:avLst/>
          </a:prstGeom>
          <a:ln>
            <a:noFill/>
          </a:ln>
        </p:spPr>
      </p:pic>
      <p:sp>
        <p:nvSpPr>
          <p:cNvPr id="90" name="CustomShape 2"/>
          <p:cNvSpPr/>
          <p:nvPr/>
        </p:nvSpPr>
        <p:spPr>
          <a:xfrm>
            <a:off x="720000" y="5158800"/>
            <a:ext cx="10871280" cy="11764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41120" cy="1054440"/>
          </a:xfrm>
          <a:prstGeom prst="rect">
            <a:avLst/>
          </a:prstGeom>
          <a:ln>
            <a:noFill/>
          </a:ln>
        </p:spPr>
      </p:pic>
      <p:sp>
        <p:nvSpPr>
          <p:cNvPr id="92" name="CustomShape 3"/>
          <p:cNvSpPr/>
          <p:nvPr/>
        </p:nvSpPr>
        <p:spPr>
          <a:xfrm>
            <a:off x="3557880" y="93600"/>
            <a:ext cx="84394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2920" cy="1056240"/>
          </a:xfrm>
          <a:prstGeom prst="rect">
            <a:avLst/>
          </a:prstGeom>
          <a:ln>
            <a:noFill/>
          </a:ln>
        </p:spPr>
      </p:pic>
      <p:pic>
        <p:nvPicPr>
          <p:cNvPr id="94" name="Picture 7" descr=""/>
          <p:cNvPicPr/>
          <p:nvPr/>
        </p:nvPicPr>
        <p:blipFill>
          <a:blip r:embed="rId4"/>
          <a:stretch/>
        </p:blipFill>
        <p:spPr>
          <a:xfrm>
            <a:off x="57960" y="2448000"/>
            <a:ext cx="3539160" cy="3539160"/>
          </a:xfrm>
          <a:prstGeom prst="rect">
            <a:avLst/>
          </a:prstGeom>
          <a:ln>
            <a:noFill/>
          </a:ln>
        </p:spPr>
      </p:pic>
      <p:sp>
        <p:nvSpPr>
          <p:cNvPr id="95" name="CustomShape 4"/>
          <p:cNvSpPr/>
          <p:nvPr/>
        </p:nvSpPr>
        <p:spPr>
          <a:xfrm>
            <a:off x="7632000" y="4716000"/>
            <a:ext cx="3455280" cy="402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92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6520" cy="214704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92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6520" cy="255852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5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9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6520" cy="214704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701080" cy="1309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92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6520" cy="173556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7040" cy="1357200"/>
          </a:xfrm>
          <a:prstGeom prst="rect">
            <a:avLst/>
          </a:prstGeom>
          <a:noFill/>
          <a:ln>
            <a:noFill/>
          </a:ln>
        </p:spPr>
        <p:style>
          <a:lnRef idx="0"/>
          <a:fillRef idx="0"/>
          <a:effectRef idx="0"/>
          <a:fontRef idx="minor"/>
        </p:style>
        <p:txBody>
          <a:bodyPr lIns="90000" rIns="90000" tIns="45000" bIns="45000">
            <a:noAutofit/>
          </a:bodyPr>
          <a:p>
            <a:pPr marL="216000" indent="-2059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5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5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5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5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9280" cy="669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652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43040" cy="100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30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30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70960" cy="64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48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5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92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652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5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218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628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43040" cy="100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40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540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70108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5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4" name="CustomShape 2"/>
          <p:cNvSpPr/>
          <p:nvPr/>
        </p:nvSpPr>
        <p:spPr>
          <a:xfrm>
            <a:off x="248400" y="762120"/>
            <a:ext cx="116992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5" name="CustomShape 3"/>
          <p:cNvSpPr/>
          <p:nvPr/>
        </p:nvSpPr>
        <p:spPr>
          <a:xfrm>
            <a:off x="1600200" y="4593600"/>
            <a:ext cx="8876520" cy="91260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6" name="CustomShape 4"/>
          <p:cNvSpPr/>
          <p:nvPr/>
        </p:nvSpPr>
        <p:spPr>
          <a:xfrm>
            <a:off x="1584000" y="5790240"/>
            <a:ext cx="8843040" cy="6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40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7"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8" name="CustomShape 6"/>
          <p:cNvSpPr/>
          <p:nvPr/>
        </p:nvSpPr>
        <p:spPr>
          <a:xfrm>
            <a:off x="246600" y="3048120"/>
            <a:ext cx="1170108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0"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1"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3" name="CustomShape 2"/>
          <p:cNvSpPr/>
          <p:nvPr/>
        </p:nvSpPr>
        <p:spPr>
          <a:xfrm>
            <a:off x="248400" y="762120"/>
            <a:ext cx="116992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4" name="CustomShape 3"/>
          <p:cNvSpPr/>
          <p:nvPr/>
        </p:nvSpPr>
        <p:spPr>
          <a:xfrm>
            <a:off x="1600200" y="3621600"/>
            <a:ext cx="8876520" cy="91260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5" name="CustomShape 4"/>
          <p:cNvSpPr/>
          <p:nvPr/>
        </p:nvSpPr>
        <p:spPr>
          <a:xfrm>
            <a:off x="1584000" y="5106240"/>
            <a:ext cx="8843040" cy="6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40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6"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7" name="CustomShape 6"/>
          <p:cNvSpPr/>
          <p:nvPr/>
        </p:nvSpPr>
        <p:spPr>
          <a:xfrm>
            <a:off x="246600" y="239508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199"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1" name="CustomShape 2"/>
          <p:cNvSpPr/>
          <p:nvPr/>
        </p:nvSpPr>
        <p:spPr>
          <a:xfrm>
            <a:off x="248400" y="762120"/>
            <a:ext cx="116992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2" name="CustomShape 3"/>
          <p:cNvSpPr/>
          <p:nvPr/>
        </p:nvSpPr>
        <p:spPr>
          <a:xfrm>
            <a:off x="1600200" y="3621600"/>
            <a:ext cx="8876520" cy="91260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3"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4" name="CustomShape 5"/>
          <p:cNvSpPr/>
          <p:nvPr/>
        </p:nvSpPr>
        <p:spPr>
          <a:xfrm>
            <a:off x="246600" y="214848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676520" y="2362320"/>
            <a:ext cx="8825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6" name="CustomShape 2"/>
          <p:cNvSpPr/>
          <p:nvPr/>
        </p:nvSpPr>
        <p:spPr>
          <a:xfrm>
            <a:off x="522360" y="4467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4320" cy="851760"/>
          </a:xfrm>
          <a:prstGeom prst="rect">
            <a:avLst/>
          </a:prstGeom>
          <a:noFill/>
          <a:ln>
            <a:noFill/>
          </a:ln>
        </p:spPr>
        <p:style>
          <a:lnRef idx="0"/>
          <a:fillRef idx="0"/>
          <a:effectRef idx="0"/>
          <a:fontRef idx="minor"/>
        </p:style>
        <p:txBody>
          <a:bodyPr lIns="90000" rIns="90000" tIns="45000" bIns="45000">
            <a:spAutoFit/>
          </a:bodyPr>
          <a:p>
            <a:pPr marL="343080" indent="-3297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97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432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432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432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252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252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7252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9040" cy="343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432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7760" cy="487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6720" cy="379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8" name="CustomShape 2"/>
          <p:cNvSpPr/>
          <p:nvPr/>
        </p:nvSpPr>
        <p:spPr>
          <a:xfrm>
            <a:off x="248400" y="762120"/>
            <a:ext cx="116992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09" name="CustomShape 3"/>
          <p:cNvSpPr/>
          <p:nvPr/>
        </p:nvSpPr>
        <p:spPr>
          <a:xfrm>
            <a:off x="1600200" y="4989600"/>
            <a:ext cx="8876520" cy="173556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0"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1" name="CustomShape 5"/>
          <p:cNvSpPr/>
          <p:nvPr/>
        </p:nvSpPr>
        <p:spPr>
          <a:xfrm>
            <a:off x="246600" y="2903040"/>
            <a:ext cx="11701080" cy="1309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25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3" name="CustomShape 2"/>
          <p:cNvSpPr/>
          <p:nvPr/>
        </p:nvSpPr>
        <p:spPr>
          <a:xfrm>
            <a:off x="522360" y="425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5" name="CustomShape 2"/>
          <p:cNvSpPr/>
          <p:nvPr/>
        </p:nvSpPr>
        <p:spPr>
          <a:xfrm>
            <a:off x="248400" y="762120"/>
            <a:ext cx="11699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6" name="CustomShape 3"/>
          <p:cNvSpPr/>
          <p:nvPr/>
        </p:nvSpPr>
        <p:spPr>
          <a:xfrm>
            <a:off x="1600200" y="4557600"/>
            <a:ext cx="887652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7"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8" name="CustomShape 5"/>
          <p:cNvSpPr/>
          <p:nvPr/>
        </p:nvSpPr>
        <p:spPr>
          <a:xfrm>
            <a:off x="246600" y="2496600"/>
            <a:ext cx="1170108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0" name="CustomShape 2"/>
          <p:cNvSpPr/>
          <p:nvPr/>
        </p:nvSpPr>
        <p:spPr>
          <a:xfrm>
            <a:off x="1666800" y="609480"/>
            <a:ext cx="8825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1" name="CustomShape 3"/>
          <p:cNvSpPr/>
          <p:nvPr/>
        </p:nvSpPr>
        <p:spPr>
          <a:xfrm>
            <a:off x="522360" y="3531600"/>
            <a:ext cx="110628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3"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5" name="CustomShape 2"/>
          <p:cNvSpPr/>
          <p:nvPr/>
        </p:nvSpPr>
        <p:spPr>
          <a:xfrm>
            <a:off x="248400" y="762120"/>
            <a:ext cx="116992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6" name="CustomShape 3"/>
          <p:cNvSpPr/>
          <p:nvPr/>
        </p:nvSpPr>
        <p:spPr>
          <a:xfrm>
            <a:off x="1600200" y="3585600"/>
            <a:ext cx="8876520" cy="91260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7" name="CustomShape 4"/>
          <p:cNvSpPr/>
          <p:nvPr/>
        </p:nvSpPr>
        <p:spPr>
          <a:xfrm>
            <a:off x="5256000" y="5472000"/>
            <a:ext cx="5129640" cy="78840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28" name="CustomShape 5"/>
          <p:cNvSpPr/>
          <p:nvPr/>
        </p:nvSpPr>
        <p:spPr>
          <a:xfrm>
            <a:off x="10514160" y="2592000"/>
            <a:ext cx="1502280" cy="4060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29"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0" name="CustomShape 7"/>
          <p:cNvSpPr/>
          <p:nvPr/>
        </p:nvSpPr>
        <p:spPr>
          <a:xfrm>
            <a:off x="246600" y="249660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2"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4" name="CustomShape 2"/>
          <p:cNvSpPr/>
          <p:nvPr/>
        </p:nvSpPr>
        <p:spPr>
          <a:xfrm>
            <a:off x="248400" y="762120"/>
            <a:ext cx="11699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5" name="CustomShape 3"/>
          <p:cNvSpPr/>
          <p:nvPr/>
        </p:nvSpPr>
        <p:spPr>
          <a:xfrm>
            <a:off x="8849880" y="2814840"/>
            <a:ext cx="2978640" cy="4557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6" name="CustomShape 4"/>
          <p:cNvSpPr/>
          <p:nvPr/>
        </p:nvSpPr>
        <p:spPr>
          <a:xfrm>
            <a:off x="1600200" y="4665600"/>
            <a:ext cx="8876520" cy="91260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7"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8" name="CustomShape 6"/>
          <p:cNvSpPr/>
          <p:nvPr/>
        </p:nvSpPr>
        <p:spPr>
          <a:xfrm>
            <a:off x="246600" y="290304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0"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2" name="CustomShape 2"/>
          <p:cNvSpPr/>
          <p:nvPr/>
        </p:nvSpPr>
        <p:spPr>
          <a:xfrm>
            <a:off x="248400" y="762120"/>
            <a:ext cx="116992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3" name="CustomShape 3"/>
          <p:cNvSpPr/>
          <p:nvPr/>
        </p:nvSpPr>
        <p:spPr>
          <a:xfrm>
            <a:off x="1600200" y="3405600"/>
            <a:ext cx="887652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4" name="CustomShape 4"/>
          <p:cNvSpPr/>
          <p:nvPr/>
        </p:nvSpPr>
        <p:spPr>
          <a:xfrm>
            <a:off x="4601520" y="5832000"/>
            <a:ext cx="5615640" cy="353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5" name="CustomShape 5"/>
          <p:cNvSpPr/>
          <p:nvPr/>
        </p:nvSpPr>
        <p:spPr>
          <a:xfrm>
            <a:off x="10584000" y="3710160"/>
            <a:ext cx="1401840" cy="2547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6"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7" name="CustomShape 7"/>
          <p:cNvSpPr/>
          <p:nvPr/>
        </p:nvSpPr>
        <p:spPr>
          <a:xfrm>
            <a:off x="246600" y="174204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49"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1" name="CustomShape 2"/>
          <p:cNvSpPr/>
          <p:nvPr/>
        </p:nvSpPr>
        <p:spPr>
          <a:xfrm>
            <a:off x="248400" y="762120"/>
            <a:ext cx="11699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2" name="CustomShape 3"/>
          <p:cNvSpPr/>
          <p:nvPr/>
        </p:nvSpPr>
        <p:spPr>
          <a:xfrm>
            <a:off x="1600200" y="4629600"/>
            <a:ext cx="8876520" cy="91260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3"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4" name="CustomShape 5"/>
          <p:cNvSpPr/>
          <p:nvPr/>
        </p:nvSpPr>
        <p:spPr>
          <a:xfrm>
            <a:off x="246600" y="285948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6"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2"/>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59" name="CustomShape 3"/>
          <p:cNvSpPr/>
          <p:nvPr/>
        </p:nvSpPr>
        <p:spPr>
          <a:xfrm>
            <a:off x="248400" y="762120"/>
            <a:ext cx="104187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0" name="CustomShape 4"/>
          <p:cNvSpPr/>
          <p:nvPr/>
        </p:nvSpPr>
        <p:spPr>
          <a:xfrm>
            <a:off x="1600200" y="4129560"/>
            <a:ext cx="8876520" cy="91260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1" name="CustomShape 5"/>
          <p:cNvSpPr/>
          <p:nvPr/>
        </p:nvSpPr>
        <p:spPr>
          <a:xfrm>
            <a:off x="1224000" y="5511960"/>
            <a:ext cx="8921160" cy="353160"/>
          </a:xfrm>
          <a:prstGeom prst="rect">
            <a:avLst/>
          </a:prstGeom>
          <a:noFill/>
          <a:ln>
            <a:noFill/>
          </a:ln>
        </p:spPr>
        <p:style>
          <a:lnRef idx="0"/>
          <a:fillRef idx="0"/>
          <a:effectRef idx="0"/>
          <a:fontRef idx="minor"/>
        </p:style>
        <p:txBody>
          <a:bodyPr lIns="90000" rIns="90000" tIns="45000" bIns="45000">
            <a:noAutofit/>
          </a:bodyPr>
          <a:p>
            <a:pPr marL="216000" indent="-2091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2" name="CustomShape 6"/>
          <p:cNvSpPr/>
          <p:nvPr/>
        </p:nvSpPr>
        <p:spPr>
          <a:xfrm>
            <a:off x="10585440" y="973800"/>
            <a:ext cx="1431720" cy="5715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3" name="CustomShape 7"/>
          <p:cNvSpPr/>
          <p:nvPr/>
        </p:nvSpPr>
        <p:spPr>
          <a:xfrm>
            <a:off x="246600" y="3062880"/>
            <a:ext cx="11701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5"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7" name="CustomShape 2"/>
          <p:cNvSpPr/>
          <p:nvPr/>
        </p:nvSpPr>
        <p:spPr>
          <a:xfrm>
            <a:off x="248400" y="762120"/>
            <a:ext cx="10330200" cy="1461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68" name="CustomShape 3"/>
          <p:cNvSpPr/>
          <p:nvPr/>
        </p:nvSpPr>
        <p:spPr>
          <a:xfrm>
            <a:off x="1600200" y="3873600"/>
            <a:ext cx="8876520" cy="173556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69" name="CustomShape 4"/>
          <p:cNvSpPr/>
          <p:nvPr/>
        </p:nvSpPr>
        <p:spPr>
          <a:xfrm>
            <a:off x="1224000" y="5904000"/>
            <a:ext cx="8921160" cy="353160"/>
          </a:xfrm>
          <a:prstGeom prst="rect">
            <a:avLst/>
          </a:prstGeom>
          <a:noFill/>
          <a:ln>
            <a:noFill/>
          </a:ln>
        </p:spPr>
        <p:style>
          <a:lnRef idx="0"/>
          <a:fillRef idx="0"/>
          <a:effectRef idx="0"/>
          <a:fontRef idx="minor"/>
        </p:style>
        <p:txBody>
          <a:bodyPr lIns="90000" rIns="90000" tIns="45000" bIns="45000">
            <a:noAutofit/>
          </a:bodyPr>
          <a:p>
            <a:pPr marL="216000" indent="-2091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0" name="CustomShape 5"/>
          <p:cNvSpPr/>
          <p:nvPr/>
        </p:nvSpPr>
        <p:spPr>
          <a:xfrm>
            <a:off x="10585440" y="1036440"/>
            <a:ext cx="1431720" cy="5652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1"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2" name="CustomShape 7"/>
          <p:cNvSpPr/>
          <p:nvPr/>
        </p:nvSpPr>
        <p:spPr>
          <a:xfrm>
            <a:off x="246600" y="2496600"/>
            <a:ext cx="1170108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4" name="CustomShape 2"/>
          <p:cNvSpPr/>
          <p:nvPr/>
        </p:nvSpPr>
        <p:spPr>
          <a:xfrm>
            <a:off x="1666800" y="609480"/>
            <a:ext cx="8825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5" name="CustomShape 3"/>
          <p:cNvSpPr/>
          <p:nvPr/>
        </p:nvSpPr>
        <p:spPr>
          <a:xfrm>
            <a:off x="522360" y="3531600"/>
            <a:ext cx="110628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024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676520" y="2362320"/>
            <a:ext cx="8825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7"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79" name="CustomShape 2"/>
          <p:cNvSpPr/>
          <p:nvPr/>
        </p:nvSpPr>
        <p:spPr>
          <a:xfrm>
            <a:off x="248400" y="762120"/>
            <a:ext cx="116992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276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276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0" name="CustomShape 3"/>
          <p:cNvSpPr/>
          <p:nvPr/>
        </p:nvSpPr>
        <p:spPr>
          <a:xfrm>
            <a:off x="248400" y="3494880"/>
            <a:ext cx="11699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1" name="CustomShape 4"/>
          <p:cNvSpPr/>
          <p:nvPr/>
        </p:nvSpPr>
        <p:spPr>
          <a:xfrm>
            <a:off x="1600200" y="4629600"/>
            <a:ext cx="887652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2"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4"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7840" cy="638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7520" cy="173556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43040" cy="100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304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784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784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6" name="CustomShape 2"/>
          <p:cNvSpPr/>
          <p:nvPr/>
        </p:nvSpPr>
        <p:spPr>
          <a:xfrm>
            <a:off x="248400" y="762120"/>
            <a:ext cx="11699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7" name="CustomShape 3"/>
          <p:cNvSpPr/>
          <p:nvPr/>
        </p:nvSpPr>
        <p:spPr>
          <a:xfrm>
            <a:off x="248400" y="2628720"/>
            <a:ext cx="116992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88" name="CustomShape 4"/>
          <p:cNvSpPr/>
          <p:nvPr/>
        </p:nvSpPr>
        <p:spPr>
          <a:xfrm>
            <a:off x="1600200" y="3981600"/>
            <a:ext cx="887652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89"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25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1"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3" name="CustomShape 2"/>
          <p:cNvSpPr/>
          <p:nvPr/>
        </p:nvSpPr>
        <p:spPr>
          <a:xfrm>
            <a:off x="248400" y="762120"/>
            <a:ext cx="11699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4" name="CustomShape 3"/>
          <p:cNvSpPr/>
          <p:nvPr/>
        </p:nvSpPr>
        <p:spPr>
          <a:xfrm>
            <a:off x="248400" y="2435760"/>
            <a:ext cx="11699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5" name="CustomShape 4"/>
          <p:cNvSpPr/>
          <p:nvPr/>
        </p:nvSpPr>
        <p:spPr>
          <a:xfrm>
            <a:off x="1600200" y="3585600"/>
            <a:ext cx="887652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6"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676520" y="2362320"/>
            <a:ext cx="8825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298"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99"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1" name="CustomShape 2"/>
          <p:cNvSpPr/>
          <p:nvPr/>
        </p:nvSpPr>
        <p:spPr>
          <a:xfrm>
            <a:off x="248400" y="762120"/>
            <a:ext cx="11699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2" name="CustomShape 3"/>
          <p:cNvSpPr/>
          <p:nvPr/>
        </p:nvSpPr>
        <p:spPr>
          <a:xfrm>
            <a:off x="248400" y="2669760"/>
            <a:ext cx="116992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3" name="CustomShape 4"/>
          <p:cNvSpPr/>
          <p:nvPr/>
        </p:nvSpPr>
        <p:spPr>
          <a:xfrm>
            <a:off x="1600200" y="4269600"/>
            <a:ext cx="887652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4"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676520" y="2362320"/>
            <a:ext cx="882576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6"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08" name="CustomShape 2"/>
          <p:cNvSpPr/>
          <p:nvPr/>
        </p:nvSpPr>
        <p:spPr>
          <a:xfrm>
            <a:off x="248400" y="762120"/>
            <a:ext cx="116992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09" name="CustomShape 3"/>
          <p:cNvSpPr/>
          <p:nvPr/>
        </p:nvSpPr>
        <p:spPr>
          <a:xfrm>
            <a:off x="248400" y="3206880"/>
            <a:ext cx="116992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0" name="CustomShape 4"/>
          <p:cNvSpPr/>
          <p:nvPr/>
        </p:nvSpPr>
        <p:spPr>
          <a:xfrm>
            <a:off x="1600200" y="4881600"/>
            <a:ext cx="8876520" cy="132408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1"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3" name="CustomShape 2"/>
          <p:cNvSpPr/>
          <p:nvPr/>
        </p:nvSpPr>
        <p:spPr>
          <a:xfrm>
            <a:off x="1666800" y="609480"/>
            <a:ext cx="8825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4" name="CustomShape 3"/>
          <p:cNvSpPr/>
          <p:nvPr/>
        </p:nvSpPr>
        <p:spPr>
          <a:xfrm>
            <a:off x="522360" y="3531600"/>
            <a:ext cx="11062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576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and smembers</a:t>
            </a:r>
            <a:endParaRPr b="0" lang="en-IN" sz="5400" spc="-1" strike="noStrike">
              <a:latin typeface="Arial"/>
            </a:endParaRPr>
          </a:p>
        </p:txBody>
      </p:sp>
      <p:sp>
        <p:nvSpPr>
          <p:cNvPr id="316"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&amp; smembers</a:t>
            </a:r>
            <a:endParaRPr b="0" lang="en-IN" sz="4000" spc="-1" strike="noStrike">
              <a:latin typeface="Arial"/>
            </a:endParaRPr>
          </a:p>
        </p:txBody>
      </p:sp>
      <p:sp>
        <p:nvSpPr>
          <p:cNvPr id="318" name="CustomShape 2"/>
          <p:cNvSpPr/>
          <p:nvPr/>
        </p:nvSpPr>
        <p:spPr>
          <a:xfrm>
            <a:off x="248400" y="762120"/>
            <a:ext cx="11699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19" name="CustomShape 3"/>
          <p:cNvSpPr/>
          <p:nvPr/>
        </p:nvSpPr>
        <p:spPr>
          <a:xfrm>
            <a:off x="248400" y="2882880"/>
            <a:ext cx="11699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0" name="CustomShape 4"/>
          <p:cNvSpPr/>
          <p:nvPr/>
        </p:nvSpPr>
        <p:spPr>
          <a:xfrm>
            <a:off x="288000" y="4039920"/>
            <a:ext cx="8876520" cy="173556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5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62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676520" y="2362320"/>
            <a:ext cx="882576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3"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5" name="CustomShape 2"/>
          <p:cNvSpPr/>
          <p:nvPr/>
        </p:nvSpPr>
        <p:spPr>
          <a:xfrm>
            <a:off x="248400" y="762120"/>
            <a:ext cx="11699280" cy="173556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SUNION</a:t>
            </a:r>
            <a:r>
              <a:rPr b="0" lang="en-US" sz="1800" spc="-1" strike="noStrike">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SINTER</a:t>
            </a:r>
            <a:r>
              <a:rPr b="0" lang="en-US" sz="1800" spc="-1" strike="noStrike">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SDIFF</a:t>
            </a:r>
            <a:r>
              <a:rPr b="0" lang="en-US" sz="1800" spc="-1" strike="noStrike">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6" name="CustomShape 3"/>
          <p:cNvSpPr/>
          <p:nvPr/>
        </p:nvSpPr>
        <p:spPr>
          <a:xfrm>
            <a:off x="248400" y="2882880"/>
            <a:ext cx="1169928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r>
              <a:rPr b="0" lang="en-US" sz="2000" spc="-1" strike="noStrike">
                <a:solidFill>
                  <a:srgbClr val="00b0f0"/>
                </a:solidFill>
                <a:latin typeface="Consolas"/>
                <a:ea typeface="DejaVu Sans"/>
              </a:rPr>
              <a: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r>
              <a:rPr b="0" lang="en-US" sz="2000" spc="-1" strike="noStrike">
                <a:solidFill>
                  <a:srgbClr val="00b0f0"/>
                </a:solidFill>
                <a:latin typeface="Consolas"/>
                <a:ea typeface="DejaVu Sans"/>
              </a:rPr>
              <a: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27" name="CustomShape 4"/>
          <p:cNvSpPr/>
          <p:nvPr/>
        </p:nvSpPr>
        <p:spPr>
          <a:xfrm>
            <a:off x="288000" y="4039920"/>
            <a:ext cx="8876520" cy="173556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8"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29" name="TextShape 6"/>
          <p:cNvSpPr txBox="1"/>
          <p:nvPr/>
        </p:nvSpPr>
        <p:spPr>
          <a:xfrm>
            <a:off x="8856000" y="2882880"/>
            <a:ext cx="3240000" cy="1077120"/>
          </a:xfrm>
          <a:prstGeom prst="rect">
            <a:avLst/>
          </a:prstGeom>
          <a:noFill/>
          <a:ln>
            <a:noFill/>
          </a:ln>
        </p:spPr>
        <p:txBody>
          <a:bodyPr lIns="90000" rIns="90000" tIns="45000" bIns="45000">
            <a:noAutofit/>
          </a:bodyPr>
          <a:p>
            <a:r>
              <a:rPr b="0" lang="en-IN" sz="2200" spc="-1" strike="noStrike">
                <a:solidFill>
                  <a:srgbClr val="ffc400"/>
                </a:solidFill>
                <a:latin typeface="Courier New"/>
              </a:rPr>
              <a:t>key1 = {a,b,c,d}</a:t>
            </a:r>
            <a:endParaRPr b="0" lang="en-IN" sz="2200" spc="-1" strike="noStrike">
              <a:solidFill>
                <a:srgbClr val="ffc400"/>
              </a:solidFill>
              <a:latin typeface="Courier New"/>
              <a:ea typeface="Courier New"/>
            </a:endParaRPr>
          </a:p>
          <a:p>
            <a:r>
              <a:rPr b="0" lang="en-IN" sz="2200" spc="-1" strike="noStrike">
                <a:solidFill>
                  <a:srgbClr val="ffc400"/>
                </a:solidFill>
                <a:latin typeface="Courier New"/>
              </a:rPr>
              <a:t>key2 = {c}</a:t>
            </a:r>
            <a:endParaRPr b="0" lang="en-IN" sz="2200" spc="-1" strike="noStrike">
              <a:solidFill>
                <a:srgbClr val="ffc400"/>
              </a:solidFill>
              <a:latin typeface="Courier New"/>
              <a:ea typeface="Courier New"/>
            </a:endParaRPr>
          </a:p>
          <a:p>
            <a:r>
              <a:rPr b="0" lang="en-IN" sz="2200" spc="-1" strike="noStrike">
                <a:solidFill>
                  <a:srgbClr val="ffc400"/>
                </a:solidFill>
                <a:latin typeface="Courier New"/>
              </a:rPr>
              <a:t>key3 = {a,c,e}</a:t>
            </a:r>
            <a:endParaRPr b="0" lang="en-IN" sz="2200" spc="-1" strike="noStrike">
              <a:solidFill>
                <a:srgbClr val="ffc400"/>
              </a:solidFill>
              <a:latin typeface="Courier New"/>
              <a:ea typeface="Courier New"/>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31" name="CustomShape 2"/>
          <p:cNvSpPr/>
          <p:nvPr/>
        </p:nvSpPr>
        <p:spPr>
          <a:xfrm>
            <a:off x="1666800" y="609480"/>
            <a:ext cx="8825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32" name="CustomShape 3"/>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0" y="727200"/>
            <a:ext cx="19414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34" name="CustomShape 2"/>
          <p:cNvSpPr/>
          <p:nvPr/>
        </p:nvSpPr>
        <p:spPr>
          <a:xfrm>
            <a:off x="288000" y="2061720"/>
            <a:ext cx="11661480" cy="40543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34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34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35" name="CustomShape 3"/>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36" name="CustomShape 4"/>
          <p:cNvSpPr/>
          <p:nvPr/>
        </p:nvSpPr>
        <p:spPr>
          <a:xfrm>
            <a:off x="576000" y="1504080"/>
            <a:ext cx="8349480" cy="3654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37" name="CustomShape 5"/>
          <p:cNvSpPr/>
          <p:nvPr/>
        </p:nvSpPr>
        <p:spPr>
          <a:xfrm>
            <a:off x="288000" y="5543280"/>
            <a:ext cx="10833480" cy="100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216000" y="216000"/>
            <a:ext cx="19414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39" name="CustomShape 2"/>
          <p:cNvSpPr/>
          <p:nvPr/>
        </p:nvSpPr>
        <p:spPr>
          <a:xfrm>
            <a:off x="432720" y="1224000"/>
            <a:ext cx="8349480" cy="3654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0" name="CustomShape 3"/>
          <p:cNvSpPr/>
          <p:nvPr/>
        </p:nvSpPr>
        <p:spPr>
          <a:xfrm>
            <a:off x="288000" y="1584000"/>
            <a:ext cx="609120" cy="39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41" name="CustomShape 4"/>
          <p:cNvSpPr/>
          <p:nvPr/>
        </p:nvSpPr>
        <p:spPr>
          <a:xfrm>
            <a:off x="432720" y="2073600"/>
            <a:ext cx="1108548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1365840" y="188640"/>
            <a:ext cx="96696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43" name="Picture 2" descr="http://www.bvctch.vn/vnt_upload/weblink/thks.jpg"/>
          <p:cNvPicPr/>
          <p:nvPr/>
        </p:nvPicPr>
        <p:blipFill>
          <a:blip r:embed="rId1"/>
          <a:stretch/>
        </p:blipFill>
        <p:spPr>
          <a:xfrm>
            <a:off x="4404600" y="2036160"/>
            <a:ext cx="3113280" cy="4650120"/>
          </a:xfrm>
          <a:prstGeom prst="rect">
            <a:avLst/>
          </a:prstGeom>
          <a:ln>
            <a:noFill/>
          </a:ln>
        </p:spPr>
      </p:pic>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474480" y="2448000"/>
            <a:ext cx="10394280" cy="239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45" name="CustomShape 2"/>
          <p:cNvSpPr/>
          <p:nvPr/>
        </p:nvSpPr>
        <p:spPr>
          <a:xfrm>
            <a:off x="363600" y="193320"/>
            <a:ext cx="4241160" cy="595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46" name="CustomShape 3"/>
          <p:cNvSpPr/>
          <p:nvPr/>
        </p:nvSpPr>
        <p:spPr>
          <a:xfrm>
            <a:off x="504000" y="5760000"/>
            <a:ext cx="11156760" cy="599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47" name="CustomShape 4"/>
          <p:cNvSpPr/>
          <p:nvPr/>
        </p:nvSpPr>
        <p:spPr>
          <a:xfrm>
            <a:off x="9648000" y="4014000"/>
            <a:ext cx="2156760" cy="30276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368000" y="1669320"/>
            <a:ext cx="3670200" cy="2936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9" name="Picture 356" descr=""/>
          <p:cNvPicPr/>
          <p:nvPr/>
        </p:nvPicPr>
        <p:blipFill>
          <a:blip r:embed="rId1"/>
          <a:stretch/>
        </p:blipFill>
        <p:spPr>
          <a:xfrm>
            <a:off x="483840" y="144000"/>
            <a:ext cx="8587080" cy="6440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9280" cy="638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6520" cy="2558520"/>
          </a:xfrm>
          <a:prstGeom prst="rect">
            <a:avLst/>
          </a:prstGeom>
          <a:noFill/>
          <a:ln>
            <a:noFill/>
          </a:ln>
        </p:spPr>
        <p:style>
          <a:lnRef idx="0"/>
          <a:fillRef idx="0"/>
          <a:effectRef idx="0"/>
          <a:fontRef idx="minor"/>
        </p:style>
        <p:txBody>
          <a:bodyPr lIns="90000" rIns="90000" tIns="45000" bIns="45000">
            <a:spAutoFit/>
          </a:bodyPr>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2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70108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5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62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12575</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2021-05-03T15:34:29Z</dcterms:modified>
  <cp:revision>2227</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