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5/31/2021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3634202" cy="430887"/>
          </a:xfrm>
          <a:prstGeom prst="rect">
            <a:avLst/>
          </a:prstGeom>
          <a:noFill/>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Note: </a:t>
            </a:r>
            <a:r>
              <a:rPr lang="en-US" sz="2200" dirty="0">
                <a:latin typeface="Calibri" panose="020F0502020204030204" pitchFamily="34" charset="0"/>
                <a:cs typeface="Calibri" panose="020F0502020204030204" pitchFamily="34" charset="0"/>
              </a:rPr>
              <a:t>Always give dbpath in "" </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308324"/>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809750" y="4112784"/>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"d:/o.csv"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dirty="0">
                <a:solidFill>
                  <a:schemeClr val="tx1">
                    <a:lumMod val="95000"/>
                    <a:lumOff val="5000"/>
                  </a:schemeClr>
                </a:solidFill>
                <a:latin typeface="Gill Sans MT (Body)"/>
              </a:rPr>
              <a:t>If not working then do changes in </a:t>
            </a:r>
            <a:r>
              <a:rPr lang="en-US" i="1" dirty="0">
                <a:solidFill>
                  <a:schemeClr val="tx1">
                    <a:lumMod val="95000"/>
                    <a:lumOff val="5000"/>
                  </a:schemeClr>
                </a:solidFill>
                <a:latin typeface="Gill Sans MT (Body)"/>
              </a:rPr>
              <a:t>my.ini</a:t>
            </a:r>
            <a:r>
              <a:rPr lang="en-US" dirty="0">
                <a:solidFill>
                  <a:schemeClr val="tx1">
                    <a:lumMod val="95000"/>
                    <a:lumOff val="5000"/>
                  </a:schemeClr>
                </a:solidFill>
                <a:latin typeface="Gill Sans MT (Body)"/>
              </a:rPr>
              <a:t> file.</a:t>
            </a:r>
          </a:p>
          <a:p>
            <a:r>
              <a:rPr lang="en-US" dirty="0">
                <a:solidFill>
                  <a:schemeClr val="tx1">
                    <a:lumMod val="95000"/>
                    <a:lumOff val="5000"/>
                  </a:schemeClr>
                </a:solidFill>
                <a:latin typeface="Gill Sans MT (Body)"/>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407368" y="5445224"/>
            <a:ext cx="6096000" cy="129266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a:t>
            </a:r>
            <a:r>
              <a:rPr lang="en-US" sz="2200">
                <a:solidFill>
                  <a:srgbClr val="00B0F0"/>
                </a:solidFill>
                <a:latin typeface="Calibri" panose="020F0502020204030204" pitchFamily="34" charset="0"/>
                <a:cs typeface="Calibri" panose="020F0502020204030204" pitchFamily="34" charset="0"/>
              </a:rPr>
              <a:t>type </a:t>
            </a:r>
            <a:r>
              <a:rPr lang="en-US" sz="2200" dirty="0">
                <a:solidFill>
                  <a:srgbClr val="00B0F0"/>
                </a:solidFill>
                <a:latin typeface="Calibri" panose="020F0502020204030204" pitchFamily="34" charset="0"/>
                <a:cs typeface="Calibri" panose="020F0502020204030204" pitchFamily="34" charset="0"/>
              </a:rPr>
              <a:t>CSV</a:t>
            </a:r>
            <a:r>
              <a:rPr lang="en-US" sz="220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931539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77281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4116012"/>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43077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66591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29723</TotalTime>
  <Words>10820</Words>
  <Application>Microsoft Office PowerPoint</Application>
  <PresentationFormat>Widescreen</PresentationFormat>
  <Paragraphs>1103</Paragraphs>
  <Slides>164</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164</vt:i4>
      </vt:variant>
    </vt:vector>
  </HeadingPairs>
  <TitlesOfParts>
    <vt:vector size="18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5815</cp:revision>
  <dcterms:created xsi:type="dcterms:W3CDTF">2015-10-09T06:09:34Z</dcterms:created>
  <dcterms:modified xsi:type="dcterms:W3CDTF">2021-05-31T12:03:09Z</dcterms:modified>
</cp:coreProperties>
</file>