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39" r:id="rId277"/>
    <p:sldId id="1503" r:id="rId278"/>
    <p:sldId id="1505" r:id="rId279"/>
    <p:sldId id="1537" r:id="rId280"/>
    <p:sldId id="1550" r:id="rId281"/>
    <p:sldId id="1538" r:id="rId282"/>
    <p:sldId id="1506" r:id="rId283"/>
    <p:sldId id="1507" r:id="rId284"/>
    <p:sldId id="1536" r:id="rId285"/>
    <p:sldId id="1508" r:id="rId286"/>
    <p:sldId id="1540" r:id="rId287"/>
    <p:sldId id="1541" r:id="rId288"/>
    <p:sldId id="1542" r:id="rId289"/>
    <p:sldId id="1543" r:id="rId290"/>
    <p:sldId id="1544" r:id="rId291"/>
    <p:sldId id="1545" r:id="rId292"/>
    <p:sldId id="1546" r:id="rId293"/>
    <p:sldId id="1547" r:id="rId294"/>
    <p:sldId id="1548" r:id="rId295"/>
    <p:sldId id="1549" r:id="rId296"/>
    <p:sldId id="1087" r:id="rId2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commentAuthors" Target="commentAuthor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4573887"/>
              </p:ext>
            </p:extLst>
          </p:nvPr>
        </p:nvGraphicFramePr>
        <p:xfrm>
          <a:off x="262800" y="133106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976060"/>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116770"/>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
        <p:nvSpPr>
          <p:cNvPr id="2" name="Rectangle 1"/>
          <p:cNvSpPr/>
          <p:nvPr/>
        </p:nvSpPr>
        <p:spPr>
          <a:xfrm>
            <a:off x="262800" y="1469097"/>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84249013"/>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262800" y="1733902"/>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09161737"/>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6851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900" dirty="0">
                <a:solidFill>
                  <a:srgbClr val="6688CC"/>
                </a:solidFill>
                <a:latin typeface="Consolas" panose="020B0609020204030204" pitchFamily="49" charset="0"/>
              </a:rPr>
              <a:t> </a:t>
            </a:r>
            <a:endParaRPr lang="en-IN" sz="9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25774981"/>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484784"/>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68379235"/>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119336" y="1756548"/>
            <a:ext cx="11953328"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88145151"/>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119336" y="1729546"/>
            <a:ext cx="11953328" cy="52475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3767138"/>
              </p:ext>
            </p:extLst>
          </p:nvPr>
        </p:nvGraphicFramePr>
        <p:xfrm>
          <a:off x="262800" y="119675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2114847"/>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27592135"/>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119336" y="1476648"/>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8821607"/>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75663022"/>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119336" y="1754807"/>
            <a:ext cx="11953328"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43940029"/>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262800" y="1747837"/>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9937151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88632968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222765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4895977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4053315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08324111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64238205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418797185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407298021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67295801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22772999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36152</TotalTime>
  <Words>22899</Words>
  <Application>Microsoft Office PowerPoint</Application>
  <PresentationFormat>Widescreen</PresentationFormat>
  <Paragraphs>2453</Paragraphs>
  <Slides>296</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296</vt:i4>
      </vt:variant>
    </vt:vector>
  </HeadingPairs>
  <TitlesOfParts>
    <vt:vector size="32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7342</cp:revision>
  <dcterms:created xsi:type="dcterms:W3CDTF">2015-10-09T06:09:34Z</dcterms:created>
  <dcterms:modified xsi:type="dcterms:W3CDTF">2024-05-11T07:36:28Z</dcterms:modified>
</cp:coreProperties>
</file>