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89" r:id="rId2"/>
    <p:sldId id="1193" r:id="rId3"/>
    <p:sldId id="1190" r:id="rId4"/>
    <p:sldId id="1191" r:id="rId5"/>
    <p:sldId id="1192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one-to-one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one-to-one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1670" y="2357430"/>
            <a:ext cx="10644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one-to-one</a:t>
            </a:r>
            <a:r>
              <a:rPr lang="en-US" dirty="0" smtClean="0">
                <a:latin typeface="Palatino Linotype" pitchFamily="18" charset="0"/>
              </a:rPr>
              <a:t> relationship between two tables means that a row in one table can only relate to one row in the table on the other side of their relationship and vice versa. This is the least common database relationship.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0298" y="2643182"/>
            <a:ext cx="954405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37422" y="1214422"/>
            <a:ext cx="95726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one-to-one relationship is a type of cardinality that refers to the relationship between two entities A and B in which one element of entity A may only be linked </a:t>
            </a:r>
            <a:r>
              <a:rPr lang="en-US" smtClean="0"/>
              <a:t>to one element of entity B</a:t>
            </a:r>
            <a:r>
              <a:rPr lang="en-US" dirty="0" smtClean="0"/>
              <a:t>, and vice versa.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4123630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480" y="763486"/>
            <a:ext cx="4429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2462" y="785794"/>
            <a:ext cx="5072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student_address (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studentID INT UNIQUE NOT NULL,  </a:t>
            </a:r>
          </a:p>
          <a:p>
            <a:r>
              <a:rPr lang="en-US" dirty="0" smtClean="0"/>
              <a:t>   address VARCHAR(45),  </a:t>
            </a:r>
          </a:p>
          <a:p>
            <a:r>
              <a:rPr lang="en-US" dirty="0" smtClean="0"/>
              <a:t>   city VARCHAR(45) ,  </a:t>
            </a:r>
          </a:p>
          <a:p>
            <a:r>
              <a:rPr lang="en-US" dirty="0" smtClean="0"/>
              <a:t>   FOREIGN KEY (studentID) REFERENCES student(ID)  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86058"/>
            <a:ext cx="6707517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23900" y="2786058"/>
            <a:ext cx="5000660" cy="156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2198" y="5072074"/>
            <a:ext cx="700092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94414" y="4500570"/>
          <a:ext cx="3857652" cy="2198592"/>
        </p:xfrm>
        <a:graphic>
          <a:graphicData uri="http://schemas.openxmlformats.org/presentationml/2006/ole">
            <p:oleObj spid="_x0000_s2049" name="Bitmap Image" r:id="rId7" imgW="3657143" imgH="2085714" progId="Paint.Picture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4480" y="714356"/>
            <a:ext cx="4000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person (</a:t>
            </a:r>
          </a:p>
          <a:p>
            <a:r>
              <a:rPr lang="en-US" dirty="0" smtClean="0"/>
              <a:t>     ID INT PRIMARY KEY ,</a:t>
            </a:r>
          </a:p>
          <a:p>
            <a:r>
              <a:rPr lang="en-US" dirty="0" smtClean="0"/>
              <a:t>     name VARCHAR(45),</a:t>
            </a:r>
          </a:p>
          <a:p>
            <a:r>
              <a:rPr lang="en-US" dirty="0" smtClean="0"/>
              <a:t>      emailID VARCHAR(128)</a:t>
            </a:r>
          </a:p>
          <a:p>
            <a:r>
              <a:rPr lang="en-US" dirty="0" smtClean="0"/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one-to-one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0826" y="642918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passportDetails (</a:t>
            </a:r>
          </a:p>
          <a:p>
            <a:r>
              <a:rPr lang="en-US" dirty="0" smtClean="0"/>
              <a:t>     passportID INT PRIMARY KEY,</a:t>
            </a:r>
          </a:p>
          <a:p>
            <a:r>
              <a:rPr lang="en-US" dirty="0" smtClean="0"/>
              <a:t>     passport_Number VARCHAR(255),</a:t>
            </a:r>
          </a:p>
          <a:p>
            <a:r>
              <a:rPr lang="en-US" dirty="0" smtClean="0"/>
              <a:t>     person_ID INT UNIQUE,</a:t>
            </a:r>
          </a:p>
          <a:p>
            <a:r>
              <a:rPr lang="en-US" dirty="0" smtClean="0"/>
              <a:t>      FOREIGN KEY (person_ID) REFERENCES person(ID)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8413" y="5214950"/>
            <a:ext cx="7002000" cy="9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65852" y="4286256"/>
          <a:ext cx="4278287" cy="2214578"/>
        </p:xfrm>
        <a:graphic>
          <a:graphicData uri="http://schemas.openxmlformats.org/presentationml/2006/ole">
            <p:oleObj spid="_x0000_s1025" name="Bitmap Image" r:id="rId5" imgW="4200000" imgH="1838095" progId="Paint.Picture">
              <p:embed/>
            </p:oleObj>
          </a:graphicData>
        </a:graphic>
      </p:graphicFrame>
      <p:sp>
        <p:nvSpPr>
          <p:cNvPr id="10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4123630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23702" y="2428869"/>
            <a:ext cx="5214974" cy="206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65852" y="2428868"/>
            <a:ext cx="4786346" cy="1595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51330</TotalTime>
  <Words>281</Words>
  <Application>Microsoft Office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Paintbrush Picture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2933</cp:revision>
  <dcterms:created xsi:type="dcterms:W3CDTF">2019-04-24T09:11:59Z</dcterms:created>
  <dcterms:modified xsi:type="dcterms:W3CDTF">2020-06-24T08:54:58Z</dcterms:modified>
</cp:coreProperties>
</file>