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89" r:id="rId2"/>
    <p:sldId id="1193" r:id="rId3"/>
    <p:sldId id="1194" r:id="rId4"/>
    <p:sldId id="1190" r:id="rId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1189"/>
            <p14:sldId id="1190"/>
            <p14:sldId id="1191"/>
            <p14:sldId id="1192"/>
            <p14:sldId id="1193"/>
            <p14:sldId id="1194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129046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many-to-many Relationship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129046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many-to-many Relationship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1670" y="2357430"/>
            <a:ext cx="10644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many-to-many relationship is a type of cardinality that refers to the relationship between two entities A and B in which A may contain a parent instance for which there are many children in B and vice versa.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many-to-many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7422" y="928670"/>
            <a:ext cx="95726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many-to-many</a:t>
            </a:r>
            <a:r>
              <a:rPr lang="en-US" dirty="0" smtClean="0"/>
              <a:t> relationship is a type of cardinality that refers to the relationship between two entities</a:t>
            </a:r>
            <a:r>
              <a:rPr lang="en-US" baseline="30000" dirty="0" smtClean="0"/>
              <a:t>[</a:t>
            </a:r>
            <a:r>
              <a:rPr lang="en-US" dirty="0" smtClean="0"/>
              <a:t> A and B in which A may contain a parent instance for which there are many children in B and vice versa.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736" y="2214554"/>
            <a:ext cx="912653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many-to-many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7620" y="3429000"/>
            <a:ext cx="5410652" cy="230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452000" y="857232"/>
            <a:ext cx="32861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course (  </a:t>
            </a:r>
          </a:p>
          <a:p>
            <a:r>
              <a:rPr lang="en-US" dirty="0" smtClean="0"/>
              <a:t>   ID int(11) PRIMARY KEY ,</a:t>
            </a:r>
          </a:p>
          <a:p>
            <a:r>
              <a:rPr lang="en-US" dirty="0" smtClean="0"/>
              <a:t>   name varchar(45),</a:t>
            </a:r>
          </a:p>
          <a:p>
            <a:r>
              <a:rPr lang="en-US" dirty="0" smtClean="0"/>
              <a:t>   duration int(11),</a:t>
            </a:r>
          </a:p>
          <a:p>
            <a:r>
              <a:rPr lang="en-US" dirty="0" smtClean="0"/>
              <a:t>   summery varchar(1024) 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8728" y="785794"/>
            <a:ext cx="46434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CREATE TABLE student (  </a:t>
            </a:r>
          </a:p>
          <a:p>
            <a:r>
              <a:rPr lang="en-US" dirty="0" smtClean="0"/>
              <a:t>    ID INT(11) PRIMARY KEY,</a:t>
            </a:r>
          </a:p>
          <a:p>
            <a:r>
              <a:rPr lang="en-US" dirty="0" smtClean="0"/>
              <a:t>    firstName VARCHAR(45), </a:t>
            </a:r>
          </a:p>
          <a:p>
            <a:r>
              <a:rPr lang="en-US" dirty="0" smtClean="0"/>
              <a:t>    lastName VARCHAR(45),</a:t>
            </a:r>
          </a:p>
          <a:p>
            <a:r>
              <a:rPr lang="en-US" dirty="0" smtClean="0"/>
              <a:t>    DoB DATE,</a:t>
            </a:r>
          </a:p>
          <a:p>
            <a:r>
              <a:rPr lang="en-US" dirty="0" smtClean="0"/>
              <a:t>    emailID VARCHAR(145)</a:t>
            </a:r>
          </a:p>
          <a:p>
            <a:r>
              <a:rPr lang="en-US" dirty="0" smtClean="0"/>
              <a:t> 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66710" y="928670"/>
            <a:ext cx="52864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CREATE TABLE course_student (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ID INT(11) PRIMARY KEY,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studentID INT NOT NULL,    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courseID </a:t>
            </a:r>
            <a:r>
              <a:rPr lang="en-US" dirty="0" smtClean="0"/>
              <a:t>INT NOT NULL,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foreign </a:t>
            </a:r>
            <a:r>
              <a:rPr lang="en-US" dirty="0" smtClean="0"/>
              <a:t>key (studentID) references student(ID),   </a:t>
            </a:r>
            <a:r>
              <a:rPr lang="en-US" dirty="0" smtClean="0"/>
              <a:t>    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foreign </a:t>
            </a:r>
            <a:r>
              <a:rPr lang="en-US" dirty="0" smtClean="0"/>
              <a:t>key (courseID) references </a:t>
            </a:r>
            <a:r>
              <a:rPr lang="en-US" dirty="0" smtClean="0"/>
              <a:t>course(ID)</a:t>
            </a:r>
          </a:p>
          <a:p>
            <a:r>
              <a:rPr lang="en-US" dirty="0" smtClean="0"/>
              <a:t>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51436</TotalTime>
  <Words>205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2947</cp:revision>
  <dcterms:created xsi:type="dcterms:W3CDTF">2019-04-24T09:11:59Z</dcterms:created>
  <dcterms:modified xsi:type="dcterms:W3CDTF">2020-06-24T04:23:46Z</dcterms:modified>
</cp:coreProperties>
</file>