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09" r:id="rId2"/>
    <p:sldId id="515" r:id="rId3"/>
    <p:sldId id="516" r:id="rId4"/>
    <p:sldId id="508" r:id="rId5"/>
    <p:sldId id="512" r:id="rId6"/>
    <p:sldId id="514" r:id="rId7"/>
    <p:sldId id="511" r:id="rId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2060848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INNER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itchFamily="18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Palatino Linotype" pitchFamily="18" charset="0"/>
              </a:rPr>
              <a:t> does not use any comparison operator. </a:t>
            </a:r>
            <a:r>
              <a:rPr lang="en-US" dirty="0" smtClean="0"/>
              <a:t>We can perform a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/>
              <a:t> only if there is at least one common attribute that exists between two relations. In addition, the attributes must have the same name and domain.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574" y="4797152"/>
            <a:ext cx="115212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column-names are not same, then NATURAL JOIN will work as CROSS JOIN.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A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 NATURAL JOIN can be used with a LEFT OUTER join, or a RIGHT OUTER join.</a:t>
            </a:r>
          </a:p>
          <a:p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298" y="2786058"/>
            <a:ext cx="94107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908720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NATURAL JOIN is such a join that performs the same task as an INNER JOIN.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8662" y="1700808"/>
            <a:ext cx="3744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CREATE TABLE company (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INT,</a:t>
            </a:r>
          </a:p>
          <a:p>
            <a:r>
              <a:rPr lang="en-US" dirty="0" smtClean="0">
                <a:latin typeface="Palatino Linotype" pitchFamily="18" charset="0"/>
              </a:rPr>
              <a:t>    company_name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company_city VARCHAR(45)</a:t>
            </a:r>
          </a:p>
          <a:p>
            <a:r>
              <a:rPr lang="en-US" dirty="0" smtClean="0">
                <a:latin typeface="Palatino Linotype" pitchFamily="18" charset="0"/>
              </a:rPr>
              <a:t>);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CREATE </a:t>
            </a:r>
            <a:r>
              <a:rPr lang="en-US" dirty="0" smtClean="0">
                <a:latin typeface="Palatino Linotype" pitchFamily="18" charset="0"/>
              </a:rPr>
              <a:t>TABLE food (</a:t>
            </a:r>
          </a:p>
          <a:p>
            <a:r>
              <a:rPr lang="en-US" dirty="0" smtClean="0">
                <a:latin typeface="Palatino Linotype" pitchFamily="18" charset="0"/>
              </a:rPr>
              <a:t>    item_id INT,</a:t>
            </a:r>
          </a:p>
          <a:p>
            <a:r>
              <a:rPr lang="en-US" dirty="0" smtClean="0">
                <a:latin typeface="Palatino Linotype" pitchFamily="18" charset="0"/>
              </a:rPr>
              <a:t>    item_name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item_unit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  </a:t>
            </a:r>
            <a:r>
              <a:rPr lang="en-US" dirty="0" smtClean="0">
                <a:latin typeface="Palatino Linotype" pitchFamily="18" charset="0"/>
              </a:rPr>
              <a:t>);</a:t>
            </a:r>
            <a:endParaRPr lang="en-US" dirty="0" smtClean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3158" y="1628800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INSERT INTO company  VALUES (18, '</a:t>
            </a:r>
            <a:r>
              <a:rPr lang="en-US" dirty="0" err="1" smtClean="0"/>
              <a:t>Akas</a:t>
            </a:r>
            <a:r>
              <a:rPr lang="en-US" dirty="0" smtClean="0"/>
              <a:t> Foods', 'pune');</a:t>
            </a:r>
          </a:p>
          <a:p>
            <a:r>
              <a:rPr lang="en-US" dirty="0" smtClean="0"/>
              <a:t>INSERT INTO company  VALUES (15, 'Foodies', 'baroda');</a:t>
            </a:r>
          </a:p>
          <a:p>
            <a:r>
              <a:rPr lang="en-US" dirty="0" smtClean="0"/>
              <a:t>INSERT INTO company  VALUES (16, 'Gold Foods', 'surat');</a:t>
            </a:r>
          </a:p>
          <a:p>
            <a:r>
              <a:rPr lang="en-US" dirty="0" smtClean="0"/>
              <a:t>INSERT INTO company  VALUES (17, 'Natural </a:t>
            </a:r>
            <a:r>
              <a:rPr lang="en-US" dirty="0" err="1" smtClean="0"/>
              <a:t>Foons</a:t>
            </a:r>
            <a:r>
              <a:rPr lang="en-US" dirty="0" smtClean="0"/>
              <a:t>', 'pune');</a:t>
            </a:r>
          </a:p>
          <a:p>
            <a:r>
              <a:rPr lang="en-US" dirty="0" smtClean="0"/>
              <a:t>INSERT INTO company  VALUES (19, 'J&amp;S Foods', '</a:t>
            </a:r>
            <a:r>
              <a:rPr lang="en-US" dirty="0" err="1" smtClean="0"/>
              <a:t>mumbai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 smtClean="0"/>
              <a:t>INTO food VALUES (1, 'biscuit', 'packet',18);</a:t>
            </a:r>
          </a:p>
          <a:p>
            <a:r>
              <a:rPr lang="en-US" dirty="0" smtClean="0"/>
              <a:t>INSERT INTO food VALUES (4, 'cakes', 'Pcs', 15);</a:t>
            </a:r>
          </a:p>
          <a:p>
            <a:r>
              <a:rPr lang="en-US" dirty="0" smtClean="0"/>
              <a:t>INSERT INTO food VALUES (6, 'cheez', 'packet', 16);</a:t>
            </a:r>
          </a:p>
          <a:p>
            <a:r>
              <a:rPr lang="en-US" dirty="0" smtClean="0"/>
              <a:t>INSERT INTO food VALUES (5, 'butter', 'packet', 17);</a:t>
            </a:r>
          </a:p>
          <a:p>
            <a:r>
              <a:rPr lang="en-US" dirty="0" smtClean="0"/>
              <a:t>INSERT INTO food VALUES (2, 'bread', 'packet', 19);</a:t>
            </a:r>
          </a:p>
          <a:p>
            <a:r>
              <a:rPr lang="en-US" dirty="0" smtClean="0"/>
              <a:t>INSERT INTO food VALUES (7, 'eggs', 'Pcs', NULL);</a:t>
            </a:r>
          </a:p>
          <a:p>
            <a:r>
              <a:rPr lang="en-US" dirty="0" smtClean="0"/>
              <a:t>INSERT INTO food VALUES (3, 'salt', 'packet', NULL);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142" y="1736918"/>
            <a:ext cx="51745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1748965"/>
            <a:ext cx="5040560" cy="25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62558" y="1268760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foods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9142" y="1268760"/>
            <a:ext cx="241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company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4566" y="260693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566" y="368705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1399096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558" y="2983272"/>
            <a:ext cx="530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SELECT * FROM food NATURAL JOIN company;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487328"/>
            <a:ext cx="77947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2558" y="204716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food</a:t>
            </a:r>
            <a:r>
              <a:rPr lang="en-US" dirty="0" smtClean="0">
                <a:latin typeface="Palatino Linotype" pitchFamily="18" charset="0"/>
              </a:rPr>
              <a:t> = { item_id, item_name, item_unit, company_id 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company</a:t>
            </a:r>
            <a:r>
              <a:rPr lang="en-US" dirty="0" smtClean="0">
                <a:latin typeface="Palatino Linotype" pitchFamily="18" charset="0"/>
              </a:rPr>
              <a:t> = { company_id, company_name, company_city }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51456</TotalTime>
  <Words>588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2940</cp:revision>
  <dcterms:created xsi:type="dcterms:W3CDTF">2019-04-24T09:11:59Z</dcterms:created>
  <dcterms:modified xsi:type="dcterms:W3CDTF">2020-06-24T05:18:18Z</dcterms:modified>
</cp:coreProperties>
</file>