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40.xml.rels" ContentType="application/vnd.openxmlformats-package.relationships+xml"/>
  <Override PartName="/ppt/slides/_rels/slide5.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6.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8320" y="6447240"/>
            <a:ext cx="182880" cy="152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5560" cy="12722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5560" cy="6778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7000" cy="12722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7000" cy="6778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8320" y="6447240"/>
            <a:ext cx="182880" cy="152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8320" y="6447240"/>
            <a:ext cx="182880" cy="1526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6600" cy="9828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6520" cy="2846520"/>
          </a:xfrm>
          <a:prstGeom prst="rect">
            <a:avLst/>
          </a:prstGeom>
          <a:ln>
            <a:noFill/>
          </a:ln>
        </p:spPr>
      </p:pic>
      <p:sp>
        <p:nvSpPr>
          <p:cNvPr id="90" name="CustomShape 2"/>
          <p:cNvSpPr/>
          <p:nvPr/>
        </p:nvSpPr>
        <p:spPr>
          <a:xfrm>
            <a:off x="4444920" y="5050800"/>
            <a:ext cx="6057000" cy="5799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6520" cy="1059840"/>
          </a:xfrm>
          <a:prstGeom prst="rect">
            <a:avLst/>
          </a:prstGeom>
          <a:ln>
            <a:noFill/>
          </a:ln>
        </p:spPr>
      </p:pic>
      <p:sp>
        <p:nvSpPr>
          <p:cNvPr id="92" name="CustomShape 3"/>
          <p:cNvSpPr/>
          <p:nvPr/>
        </p:nvSpPr>
        <p:spPr>
          <a:xfrm>
            <a:off x="3557880" y="93600"/>
            <a:ext cx="84448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8320" cy="1061640"/>
          </a:xfrm>
          <a:prstGeom prst="rect">
            <a:avLst/>
          </a:prstGeom>
          <a:ln>
            <a:noFill/>
          </a:ln>
        </p:spPr>
      </p:pic>
      <p:pic>
        <p:nvPicPr>
          <p:cNvPr id="94" name="Picture 7" descr=""/>
          <p:cNvPicPr/>
          <p:nvPr/>
        </p:nvPicPr>
        <p:blipFill>
          <a:blip r:embed="rId4"/>
          <a:stretch/>
        </p:blipFill>
        <p:spPr>
          <a:xfrm>
            <a:off x="181440" y="2001960"/>
            <a:ext cx="2849400" cy="2849400"/>
          </a:xfrm>
          <a:prstGeom prst="rect">
            <a:avLst/>
          </a:prstGeom>
          <a:ln>
            <a:noFill/>
          </a:ln>
        </p:spPr>
      </p:pic>
      <p:sp>
        <p:nvSpPr>
          <p:cNvPr id="95" name="CustomShape 4"/>
          <p:cNvSpPr/>
          <p:nvPr/>
        </p:nvSpPr>
        <p:spPr>
          <a:xfrm>
            <a:off x="432000" y="5511600"/>
            <a:ext cx="424656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38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1920" cy="214704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38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1920" cy="255852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1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38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27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1920" cy="214704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38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1920" cy="173556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2440" cy="1362600"/>
          </a:xfrm>
          <a:prstGeom prst="rect">
            <a:avLst/>
          </a:prstGeom>
          <a:noFill/>
          <a:ln>
            <a:noFill/>
          </a:ln>
        </p:spPr>
        <p:style>
          <a:lnRef idx="0"/>
          <a:fillRef idx="0"/>
          <a:effectRef idx="0"/>
          <a:fontRef idx="minor"/>
        </p:style>
        <p:txBody>
          <a:bodyPr lIns="90000" rIns="90000" tIns="45000" bIns="45000">
            <a:noAutofit/>
          </a:bodyPr>
          <a:p>
            <a:pPr marL="216000" indent="-2113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1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1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1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13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38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1920" cy="132408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8440" cy="100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6360" cy="6465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40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1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38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19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1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38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2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1680" cy="132408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8440" cy="100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80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080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1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38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2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8440" cy="7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8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38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8440" cy="73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8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38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1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1160" cy="1064520"/>
          </a:xfrm>
          <a:prstGeom prst="rect">
            <a:avLst/>
          </a:prstGeom>
          <a:noFill/>
          <a:ln>
            <a:noFill/>
          </a:ln>
        </p:spPr>
        <p:style>
          <a:lnRef idx="0"/>
          <a:fillRef idx="0"/>
          <a:effectRef idx="0"/>
          <a:fontRef idx="minor"/>
        </p:style>
        <p:txBody>
          <a:bodyPr lIns="90000" rIns="90000" tIns="45000" bIns="45000">
            <a:spAutoFit/>
          </a:bodyPr>
          <a:p>
            <a:pPr marL="343080" indent="-3351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51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380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608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792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4440" cy="348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38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27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1920" cy="173556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11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38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2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1920" cy="132408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1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82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38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5040" cy="7938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7680" cy="40662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38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82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38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1920" cy="132408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1040" cy="358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7240" cy="2552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38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38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6560" cy="35856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7120" cy="5658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38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1920" cy="173556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6560" cy="35856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7120" cy="5658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31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82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56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311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&amp; hget key</a:t>
            </a:r>
            <a:endParaRPr b="0" lang="en-IN" sz="5400" spc="-1" strike="noStrike">
              <a:latin typeface="Arial"/>
            </a:endParaRPr>
          </a:p>
        </p:txBody>
      </p:sp>
      <p:sp>
        <p:nvSpPr>
          <p:cNvPr id="291"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&amp; hget</a:t>
            </a:r>
            <a:endParaRPr b="0" lang="en-IN" sz="4000" spc="-1" strike="noStrike">
              <a:latin typeface="Arial"/>
            </a:endParaRPr>
          </a:p>
        </p:txBody>
      </p:sp>
      <p:sp>
        <p:nvSpPr>
          <p:cNvPr id="293" name="CustomShape 2"/>
          <p:cNvSpPr/>
          <p:nvPr/>
        </p:nvSpPr>
        <p:spPr>
          <a:xfrm>
            <a:off x="1600200" y="762120"/>
            <a:ext cx="898380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94"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258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3513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97" name="Line 6"/>
          <p:cNvSpPr/>
          <p:nvPr/>
        </p:nvSpPr>
        <p:spPr>
          <a:xfrm>
            <a:off x="1523880" y="230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311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38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2920" cy="173556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8440" cy="1009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380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302" name="CustomShape 3"/>
          <p:cNvSpPr/>
          <p:nvPr/>
        </p:nvSpPr>
        <p:spPr>
          <a:xfrm>
            <a:off x="152280" y="152280"/>
            <a:ext cx="1098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2581560"/>
            <a:ext cx="8982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304" name="CustomShape 5"/>
          <p:cNvSpPr/>
          <p:nvPr/>
        </p:nvSpPr>
        <p:spPr>
          <a:xfrm>
            <a:off x="1600200" y="3513600"/>
            <a:ext cx="8881920" cy="91260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305" name="Line 6"/>
          <p:cNvSpPr/>
          <p:nvPr/>
        </p:nvSpPr>
        <p:spPr>
          <a:xfrm>
            <a:off x="1523880" y="230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365840" y="188640"/>
            <a:ext cx="96750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07" name="Picture 2" descr="http://www.bvctch.vn/vnt_upload/weblink/thks.jpg"/>
          <p:cNvPicPr/>
          <p:nvPr/>
        </p:nvPicPr>
        <p:blipFill>
          <a:blip r:embed="rId1"/>
          <a:stretch/>
        </p:blipFill>
        <p:spPr>
          <a:xfrm>
            <a:off x="4404600" y="2036160"/>
            <a:ext cx="3118680" cy="4655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11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82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38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1920" cy="2558520"/>
          </a:xfrm>
          <a:prstGeom prst="rect">
            <a:avLst/>
          </a:prstGeom>
          <a:noFill/>
          <a:ln>
            <a:noFill/>
          </a:ln>
        </p:spPr>
        <p:style>
          <a:lnRef idx="0"/>
          <a:fillRef idx="0"/>
          <a:effectRef idx="0"/>
          <a:fontRef idx="minor"/>
        </p:style>
        <p:txBody>
          <a:bodyPr lIns="90000" rIns="90000" tIns="45000" bIns="45000">
            <a:spAutoFit/>
          </a:bodyPr>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79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2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11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82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11823</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2021-04-29T12:55:45Z</dcterms:modified>
  <cp:revision>2084</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