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04" r:id="rId28"/>
    <p:sldId id="1393" r:id="rId29"/>
    <p:sldId id="350" r:id="rId30"/>
    <p:sldId id="13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89E"/>
    <a:srgbClr val="1B947A"/>
    <a:srgbClr val="3266FA"/>
    <a:srgbClr val="7B6989"/>
    <a:srgbClr val="2CE041"/>
    <a:srgbClr val="39AE0A"/>
    <a:srgbClr val="E3903D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6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6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name</a:t>
            </a:r>
            <a:r>
              <a:rPr lang="en-US" spc="-1" dirty="0">
                <a:solidFill>
                  <a:srgbClr val="00B0F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 or REPLACE DATABASE name</a:t>
            </a:r>
            <a:endParaRPr lang="en-IN" dirty="0">
              <a:solidFill>
                <a:srgbClr val="718096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SHOW { DATABASE name | DATABASES | DEFAULT DATABASE | HOME DATABASE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:USE DATABASE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DROP DATABASE name [IF EXISTS]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39446</TotalTime>
  <Words>3048</Words>
  <Application>Microsoft Office PowerPoint</Application>
  <PresentationFormat>Widescreen</PresentationFormat>
  <Paragraphs>421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9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9049</cp:revision>
  <dcterms:created xsi:type="dcterms:W3CDTF">2015-10-09T06:09:34Z</dcterms:created>
  <dcterms:modified xsi:type="dcterms:W3CDTF">2021-11-04T09:33:04Z</dcterms:modified>
</cp:coreProperties>
</file>