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087"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3/31/2022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923330"/>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32162</TotalTime>
  <Words>15294</Words>
  <Application>Microsoft Office PowerPoint</Application>
  <PresentationFormat>Widescreen</PresentationFormat>
  <Paragraphs>1573</Paragraphs>
  <Slides>194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194</vt:i4>
      </vt:variant>
    </vt:vector>
  </HeadingPairs>
  <TitlesOfParts>
    <vt:vector size="21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6599</cp:revision>
  <dcterms:created xsi:type="dcterms:W3CDTF">2015-10-09T06:09:34Z</dcterms:created>
  <dcterms:modified xsi:type="dcterms:W3CDTF">2022-03-31T09:37:42Z</dcterms:modified>
</cp:coreProperties>
</file>