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77.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81.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78.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25.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2.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0.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9.xml" ContentType="application/vnd.openxmlformats-officedocument.presentationml.slide+xml"/>
  <Override PartName="/ppt/slides/slide81.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08760" y="6447240"/>
            <a:ext cx="172440" cy="1422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35120" cy="126180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35120" cy="66744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86560" cy="126180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86560" cy="66744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08760" y="6447240"/>
            <a:ext cx="172440" cy="1422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08760" y="6447240"/>
            <a:ext cx="172440" cy="1422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16160" cy="97236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36080" cy="2836080"/>
          </a:xfrm>
          <a:prstGeom prst="rect">
            <a:avLst/>
          </a:prstGeom>
          <a:ln>
            <a:noFill/>
          </a:ln>
        </p:spPr>
      </p:pic>
      <p:sp>
        <p:nvSpPr>
          <p:cNvPr id="90" name="CustomShape 2"/>
          <p:cNvSpPr/>
          <p:nvPr/>
        </p:nvSpPr>
        <p:spPr>
          <a:xfrm>
            <a:off x="720000" y="5158800"/>
            <a:ext cx="10866240" cy="117144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36080" cy="1049400"/>
          </a:xfrm>
          <a:prstGeom prst="rect">
            <a:avLst/>
          </a:prstGeom>
          <a:ln>
            <a:noFill/>
          </a:ln>
        </p:spPr>
      </p:pic>
      <p:sp>
        <p:nvSpPr>
          <p:cNvPr id="92" name="CustomShape 3"/>
          <p:cNvSpPr/>
          <p:nvPr/>
        </p:nvSpPr>
        <p:spPr>
          <a:xfrm>
            <a:off x="3557880" y="93600"/>
            <a:ext cx="843444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37880" cy="1051200"/>
          </a:xfrm>
          <a:prstGeom prst="rect">
            <a:avLst/>
          </a:prstGeom>
          <a:ln>
            <a:noFill/>
          </a:ln>
        </p:spPr>
      </p:pic>
      <p:pic>
        <p:nvPicPr>
          <p:cNvPr id="94" name="Picture 7" descr=""/>
          <p:cNvPicPr/>
          <p:nvPr/>
        </p:nvPicPr>
        <p:blipFill>
          <a:blip r:embed="rId4"/>
          <a:stretch/>
        </p:blipFill>
        <p:spPr>
          <a:xfrm>
            <a:off x="57960" y="2448000"/>
            <a:ext cx="3534120" cy="3534120"/>
          </a:xfrm>
          <a:prstGeom prst="rect">
            <a:avLst/>
          </a:prstGeom>
          <a:ln>
            <a:noFill/>
          </a:ln>
        </p:spPr>
      </p:pic>
      <p:sp>
        <p:nvSpPr>
          <p:cNvPr id="95" name="CustomShape 4"/>
          <p:cNvSpPr/>
          <p:nvPr/>
        </p:nvSpPr>
        <p:spPr>
          <a:xfrm>
            <a:off x="7632000" y="4716000"/>
            <a:ext cx="3450240" cy="397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Re</a:t>
            </a:r>
            <a:r>
              <a:rPr b="0" lang="en-IN" sz="2200" spc="-1" strike="noStrike">
                <a:solidFill>
                  <a:srgbClr val="000000"/>
                </a:solidFill>
                <a:latin typeface="Arial"/>
                <a:ea typeface="DejaVu Sans"/>
              </a:rPr>
              <a:t>mote </a:t>
            </a:r>
            <a:r>
              <a:rPr b="1" lang="en-IN" sz="2200" spc="-1" strike="noStrike">
                <a:solidFill>
                  <a:srgbClr val="000000"/>
                </a:solidFill>
                <a:latin typeface="Arial"/>
                <a:ea typeface="DejaVu Sans"/>
              </a:rPr>
              <a:t>Di</a:t>
            </a:r>
            <a:r>
              <a:rPr b="0" lang="en-IN" sz="2200" spc="-1" strike="noStrike">
                <a:solidFill>
                  <a:srgbClr val="000000"/>
                </a:solidFill>
                <a:latin typeface="Arial"/>
                <a:ea typeface="DejaVu Sans"/>
              </a:rPr>
              <a:t>ctionary </a:t>
            </a:r>
            <a:r>
              <a:rPr b="1" lang="en-IN" sz="2200" spc="-1" strike="noStrike">
                <a:solidFill>
                  <a:srgbClr val="000000"/>
                </a:solidFill>
                <a:latin typeface="Arial"/>
                <a:ea typeface="DejaVu Sans"/>
              </a:rPr>
              <a:t>S</a:t>
            </a:r>
            <a:r>
              <a:rPr b="0" lang="en-IN" sz="2200" spc="-1" strike="noStrike">
                <a:solidFill>
                  <a:srgbClr val="000000"/>
                </a:solidFill>
                <a:latin typeface="Arial"/>
                <a:ea typeface="DejaVu Sans"/>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2"/>
          <p:cNvSpPr/>
          <p:nvPr/>
        </p:nvSpPr>
        <p:spPr>
          <a:xfrm>
            <a:off x="248400" y="762120"/>
            <a:ext cx="116942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a:t>
            </a:r>
            <a:r>
              <a:rPr b="1" lang="en-US" sz="1800" spc="-1" strike="noStrike">
                <a:solidFill>
                  <a:srgbClr val="000000"/>
                </a:solidFill>
                <a:latin typeface="Arial"/>
                <a:ea typeface="DejaVu Sans"/>
              </a:rPr>
              <a:t>"SET if Not eXists"</a:t>
            </a:r>
            <a:r>
              <a:rPr b="0" lang="en-US" sz="1800" spc="-1" strike="noStrike">
                <a:solidFill>
                  <a:srgbClr val="000000"/>
                </a:solidFill>
                <a:latin typeface="Arial"/>
                <a:ea typeface="DejaVu Sans"/>
              </a:rPr>
              <a:t>.</a:t>
            </a:r>
            <a:endParaRPr b="0" lang="en-IN" sz="1800" spc="-1" strike="noStrike">
              <a:latin typeface="Arial"/>
            </a:endParaRPr>
          </a:p>
        </p:txBody>
      </p:sp>
      <p:sp>
        <p:nvSpPr>
          <p:cNvPr id="131" name="CustomShape 3"/>
          <p:cNvSpPr/>
          <p:nvPr/>
        </p:nvSpPr>
        <p:spPr>
          <a:xfrm>
            <a:off x="1523880" y="3801960"/>
            <a:ext cx="8871480" cy="214704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
        <p:nvSpPr>
          <p:cNvPr id="132"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3" name="CustomShape 5"/>
          <p:cNvSpPr/>
          <p:nvPr/>
        </p:nvSpPr>
        <p:spPr>
          <a:xfrm>
            <a:off x="246600" y="2133720"/>
            <a:ext cx="11696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2"/>
          <p:cNvSpPr/>
          <p:nvPr/>
        </p:nvSpPr>
        <p:spPr>
          <a:xfrm>
            <a:off x="248400" y="762120"/>
            <a:ext cx="116942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3"/>
          <p:cNvSpPr/>
          <p:nvPr/>
        </p:nvSpPr>
        <p:spPr>
          <a:xfrm>
            <a:off x="1523880" y="3480480"/>
            <a:ext cx="8871480" cy="255852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
        <p:nvSpPr>
          <p:cNvPr id="139"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0" name="CustomShape 5"/>
          <p:cNvSpPr/>
          <p:nvPr/>
        </p:nvSpPr>
        <p:spPr>
          <a:xfrm>
            <a:off x="246600" y="2206440"/>
            <a:ext cx="11696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20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2" name="CustomShape 2"/>
          <p:cNvSpPr/>
          <p:nvPr/>
        </p:nvSpPr>
        <p:spPr>
          <a:xfrm>
            <a:off x="522360" y="4323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4" name="CustomShape 2"/>
          <p:cNvSpPr/>
          <p:nvPr/>
        </p:nvSpPr>
        <p:spPr>
          <a:xfrm>
            <a:off x="248400" y="762120"/>
            <a:ext cx="116942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5" name="CustomShape 3"/>
          <p:cNvSpPr/>
          <p:nvPr/>
        </p:nvSpPr>
        <p:spPr>
          <a:xfrm>
            <a:off x="1523880" y="4344480"/>
            <a:ext cx="8871480" cy="214704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
        <p:nvSpPr>
          <p:cNvPr id="146"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7" name="CustomShape 5"/>
          <p:cNvSpPr/>
          <p:nvPr/>
        </p:nvSpPr>
        <p:spPr>
          <a:xfrm>
            <a:off x="246600" y="2845080"/>
            <a:ext cx="116960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49"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1" name="CustomShape 2"/>
          <p:cNvSpPr/>
          <p:nvPr/>
        </p:nvSpPr>
        <p:spPr>
          <a:xfrm>
            <a:off x="248400" y="762120"/>
            <a:ext cx="1169424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2" name="CustomShape 3"/>
          <p:cNvSpPr/>
          <p:nvPr/>
        </p:nvSpPr>
        <p:spPr>
          <a:xfrm>
            <a:off x="1600200" y="2685600"/>
            <a:ext cx="8871480" cy="173556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3" name="CustomShape 4"/>
          <p:cNvSpPr/>
          <p:nvPr/>
        </p:nvSpPr>
        <p:spPr>
          <a:xfrm>
            <a:off x="1656000" y="4533480"/>
            <a:ext cx="8982000" cy="1352160"/>
          </a:xfrm>
          <a:prstGeom prst="rect">
            <a:avLst/>
          </a:prstGeom>
          <a:noFill/>
          <a:ln>
            <a:noFill/>
          </a:ln>
        </p:spPr>
        <p:style>
          <a:lnRef idx="0"/>
          <a:fillRef idx="0"/>
          <a:effectRef idx="0"/>
          <a:fontRef idx="minor"/>
        </p:style>
        <p:txBody>
          <a:bodyPr lIns="90000" rIns="90000" tIns="45000" bIns="45000">
            <a:noAutofit/>
          </a:bodyPr>
          <a:p>
            <a:pPr marL="216000" indent="-20088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008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008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008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008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
        <p:nvSpPr>
          <p:cNvPr id="15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5" name="CustomShape 6"/>
          <p:cNvSpPr/>
          <p:nvPr/>
        </p:nvSpPr>
        <p:spPr>
          <a:xfrm>
            <a:off x="246600" y="1742040"/>
            <a:ext cx="11696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7"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59" name="CustomShape 2"/>
          <p:cNvSpPr/>
          <p:nvPr/>
        </p:nvSpPr>
        <p:spPr>
          <a:xfrm>
            <a:off x="248400" y="762120"/>
            <a:ext cx="1169424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0" name="CustomShape 3"/>
          <p:cNvSpPr/>
          <p:nvPr/>
        </p:nvSpPr>
        <p:spPr>
          <a:xfrm>
            <a:off x="1600200" y="3909600"/>
            <a:ext cx="8871480" cy="132408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1" name="CustomShape 4"/>
          <p:cNvSpPr/>
          <p:nvPr/>
        </p:nvSpPr>
        <p:spPr>
          <a:xfrm>
            <a:off x="1584000" y="5246640"/>
            <a:ext cx="8838000" cy="998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800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19800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2" name="CustomShape 5"/>
          <p:cNvSpPr/>
          <p:nvPr/>
        </p:nvSpPr>
        <p:spPr>
          <a:xfrm>
            <a:off x="1576080" y="3161880"/>
            <a:ext cx="9565920" cy="636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
        <p:nvSpPr>
          <p:cNvPr id="163"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4" name="CustomShape 7"/>
          <p:cNvSpPr/>
          <p:nvPr/>
        </p:nvSpPr>
        <p:spPr>
          <a:xfrm>
            <a:off x="246600" y="1742040"/>
            <a:ext cx="11696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6"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297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207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68" name="CustomShape 2"/>
          <p:cNvSpPr/>
          <p:nvPr/>
        </p:nvSpPr>
        <p:spPr>
          <a:xfrm>
            <a:off x="248400" y="762120"/>
            <a:ext cx="116942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69" name="CustomShape 3"/>
          <p:cNvSpPr/>
          <p:nvPr/>
        </p:nvSpPr>
        <p:spPr>
          <a:xfrm>
            <a:off x="1600200" y="3585600"/>
            <a:ext cx="887148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0" name="Line 4"/>
          <p:cNvSpPr/>
          <p:nvPr/>
        </p:nvSpPr>
        <p:spPr>
          <a:xfrm>
            <a:off x="0" y="2189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5"/>
          <p:cNvSpPr/>
          <p:nvPr/>
        </p:nvSpPr>
        <p:spPr>
          <a:xfrm>
            <a:off x="246600" y="2322360"/>
            <a:ext cx="11696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1676520" y="2362320"/>
            <a:ext cx="8820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3"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5" name="CustomShape 2"/>
          <p:cNvSpPr/>
          <p:nvPr/>
        </p:nvSpPr>
        <p:spPr>
          <a:xfrm>
            <a:off x="248400" y="762120"/>
            <a:ext cx="116168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76" name="CustomShape 3"/>
          <p:cNvSpPr/>
          <p:nvPr/>
        </p:nvSpPr>
        <p:spPr>
          <a:xfrm>
            <a:off x="864000" y="4197600"/>
            <a:ext cx="11001240" cy="132408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77" name="CustomShape 4"/>
          <p:cNvSpPr/>
          <p:nvPr/>
        </p:nvSpPr>
        <p:spPr>
          <a:xfrm>
            <a:off x="1584000" y="5610240"/>
            <a:ext cx="8838000" cy="998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0360">
              <a:lnSpc>
                <a:spcPct val="100000"/>
              </a:lnSpc>
              <a:buClr>
                <a:srgbClr val="666666"/>
              </a:buClr>
              <a:buFont typeface="Arial"/>
              <a:buChar char="•"/>
            </a:pPr>
            <a:r>
              <a:rPr b="1" lang="en-IN" sz="1800" spc="-1" strike="noStrike">
                <a:solidFill>
                  <a:srgbClr val="000000"/>
                </a:solidFill>
                <a:latin typeface="Arial"/>
                <a:ea typeface="Open Sans"/>
              </a:rPr>
              <a:t>returns 0</a:t>
            </a:r>
            <a:r>
              <a:rPr b="0" lang="en-IN" sz="1800" spc="-1" strike="noStrike">
                <a:solidFill>
                  <a:srgbClr val="000000"/>
                </a:solidFill>
                <a:latin typeface="Arial"/>
                <a:ea typeface="Open Sans"/>
              </a:rPr>
              <a:t> if no key was set (at least one key already existed).</a:t>
            </a:r>
            <a:endParaRPr b="0" lang="en-IN" sz="1800" spc="-1" strike="noStrike">
              <a:latin typeface="Arial"/>
            </a:endParaRPr>
          </a:p>
          <a:p>
            <a:pPr marL="285840" indent="-270360">
              <a:lnSpc>
                <a:spcPct val="100000"/>
              </a:lnSpc>
              <a:buClr>
                <a:srgbClr val="666666"/>
              </a:buClr>
              <a:buFont typeface="Arial"/>
              <a:buChar char="•"/>
            </a:pPr>
            <a:r>
              <a:rPr b="1" lang="en-IN" sz="1800" spc="-1" strike="noStrike">
                <a:solidFill>
                  <a:srgbClr val="000000"/>
                </a:solidFill>
                <a:latin typeface="Arial"/>
                <a:ea typeface="Open Sans"/>
              </a:rPr>
              <a:t>returns 1</a:t>
            </a:r>
            <a:r>
              <a:rPr b="0" lang="en-IN" sz="1800" spc="-1" strike="noStrike">
                <a:solidFill>
                  <a:srgbClr val="000000"/>
                </a:solidFill>
                <a:latin typeface="Arial"/>
                <a:ea typeface="Open Sans"/>
              </a:rPr>
              <a:t> if the all the keys were set.</a:t>
            </a:r>
            <a:endParaRPr b="0" lang="en-IN" sz="1800" spc="-1" strike="noStrike">
              <a:latin typeface="Arial"/>
            </a:endParaRPr>
          </a:p>
        </p:txBody>
      </p:sp>
      <p:sp>
        <p:nvSpPr>
          <p:cNvPr id="178" name="Line 5"/>
          <p:cNvSpPr/>
          <p:nvPr/>
        </p:nvSpPr>
        <p:spPr>
          <a:xfrm>
            <a:off x="0" y="2871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9" name="CustomShape 6"/>
          <p:cNvSpPr/>
          <p:nvPr/>
        </p:nvSpPr>
        <p:spPr>
          <a:xfrm>
            <a:off x="246600" y="3120840"/>
            <a:ext cx="116960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676520" y="2362320"/>
            <a:ext cx="8820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1"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2" name="Table 3"/>
          <p:cNvGraphicFramePr/>
          <p:nvPr/>
        </p:nvGraphicFramePr>
        <p:xfrm>
          <a:off x="131040" y="154800"/>
          <a:ext cx="5293800" cy="1830240"/>
        </p:xfrm>
        <a:graphic>
          <a:graphicData uri="http://schemas.openxmlformats.org/drawingml/2006/table">
            <a:tbl>
              <a:tblPr/>
              <a:tblGrid>
                <a:gridCol w="1764360"/>
                <a:gridCol w="1764360"/>
                <a:gridCol w="1765440"/>
              </a:tblGrid>
              <a:tr h="36612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r>
              <a:tr h="3661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graphicFrame>
        <p:nvGraphicFramePr>
          <p:cNvPr id="183" name="Table 4"/>
          <p:cNvGraphicFramePr/>
          <p:nvPr/>
        </p:nvGraphicFramePr>
        <p:xfrm>
          <a:off x="1500480" y="44449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1320" algn="ctr">
                        <a:lnSpc>
                          <a:spcPct val="100000"/>
                        </a:lnSpc>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5" name="CustomShape 2"/>
          <p:cNvSpPr/>
          <p:nvPr/>
        </p:nvSpPr>
        <p:spPr>
          <a:xfrm>
            <a:off x="248400" y="762120"/>
            <a:ext cx="116942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6" name="CustomShape 3"/>
          <p:cNvSpPr/>
          <p:nvPr/>
        </p:nvSpPr>
        <p:spPr>
          <a:xfrm>
            <a:off x="1600200" y="4593600"/>
            <a:ext cx="8871480" cy="91260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87" name="CustomShape 4"/>
          <p:cNvSpPr/>
          <p:nvPr/>
        </p:nvSpPr>
        <p:spPr>
          <a:xfrm>
            <a:off x="1584000" y="5790240"/>
            <a:ext cx="8838000" cy="63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036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
        <p:nvSpPr>
          <p:cNvPr id="188" name="Line 5"/>
          <p:cNvSpPr/>
          <p:nvPr/>
        </p:nvSpPr>
        <p:spPr>
          <a:xfrm>
            <a:off x="0" y="28422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9" name="CustomShape 6"/>
          <p:cNvSpPr/>
          <p:nvPr/>
        </p:nvSpPr>
        <p:spPr>
          <a:xfrm>
            <a:off x="246600" y="3048120"/>
            <a:ext cx="116960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1"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2"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4" name="CustomShape 2"/>
          <p:cNvSpPr/>
          <p:nvPr/>
        </p:nvSpPr>
        <p:spPr>
          <a:xfrm>
            <a:off x="248400" y="762120"/>
            <a:ext cx="116942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5" name="CustomShape 3"/>
          <p:cNvSpPr/>
          <p:nvPr/>
        </p:nvSpPr>
        <p:spPr>
          <a:xfrm>
            <a:off x="1600200" y="3621600"/>
            <a:ext cx="8871480" cy="91260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196" name="CustomShape 4"/>
          <p:cNvSpPr/>
          <p:nvPr/>
        </p:nvSpPr>
        <p:spPr>
          <a:xfrm>
            <a:off x="1584000" y="5106240"/>
            <a:ext cx="8838000" cy="63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036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
        <p:nvSpPr>
          <p:cNvPr id="197" name="Line 5"/>
          <p:cNvSpPr/>
          <p:nvPr/>
        </p:nvSpPr>
        <p:spPr>
          <a:xfrm>
            <a:off x="0" y="2189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8" name="CustomShape 6"/>
          <p:cNvSpPr/>
          <p:nvPr/>
        </p:nvSpPr>
        <p:spPr>
          <a:xfrm>
            <a:off x="246600" y="2395080"/>
            <a:ext cx="11696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0"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2" name="CustomShape 2"/>
          <p:cNvSpPr/>
          <p:nvPr/>
        </p:nvSpPr>
        <p:spPr>
          <a:xfrm>
            <a:off x="248400" y="762120"/>
            <a:ext cx="116942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3" name="CustomShape 3"/>
          <p:cNvSpPr/>
          <p:nvPr/>
        </p:nvSpPr>
        <p:spPr>
          <a:xfrm>
            <a:off x="1600200" y="3621600"/>
            <a:ext cx="8871480" cy="91260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04"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5" name="CustomShape 5"/>
          <p:cNvSpPr/>
          <p:nvPr/>
        </p:nvSpPr>
        <p:spPr>
          <a:xfrm>
            <a:off x="246600" y="2148480"/>
            <a:ext cx="11696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676520" y="2362320"/>
            <a:ext cx="8820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07" name="CustomShape 2"/>
          <p:cNvSpPr/>
          <p:nvPr/>
        </p:nvSpPr>
        <p:spPr>
          <a:xfrm>
            <a:off x="522360" y="4467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246600" y="2563200"/>
            <a:ext cx="11699280" cy="851400"/>
          </a:xfrm>
          <a:prstGeom prst="rect">
            <a:avLst/>
          </a:prstGeom>
          <a:noFill/>
          <a:ln>
            <a:noFill/>
          </a:ln>
        </p:spPr>
        <p:style>
          <a:lnRef idx="0"/>
          <a:fillRef idx="0"/>
          <a:effectRef idx="0"/>
          <a:fontRef idx="minor"/>
        </p:style>
        <p:txBody>
          <a:bodyPr lIns="90000" rIns="90000" tIns="45000" bIns="45000">
            <a:spAutoFit/>
          </a:bodyPr>
          <a:p>
            <a:pPr marL="343080" indent="-3247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--redis.conf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247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2"/>
          <p:cNvSpPr/>
          <p:nvPr/>
        </p:nvSpPr>
        <p:spPr>
          <a:xfrm>
            <a:off x="246600" y="1742040"/>
            <a:ext cx="116992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3"/>
          <p:cNvSpPr/>
          <p:nvPr/>
        </p:nvSpPr>
        <p:spPr>
          <a:xfrm>
            <a:off x="246600" y="762120"/>
            <a:ext cx="116992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102" name="CustomShape 4"/>
          <p:cNvSpPr/>
          <p:nvPr/>
        </p:nvSpPr>
        <p:spPr>
          <a:xfrm>
            <a:off x="246600" y="4239720"/>
            <a:ext cx="11699280" cy="199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67480">
              <a:lnSpc>
                <a:spcPct val="100000"/>
              </a:lnSpc>
              <a:buClr>
                <a:srgbClr val="000000"/>
              </a:buClr>
              <a:buFont typeface="Arial"/>
              <a:buChar char="•"/>
            </a:pPr>
            <a:r>
              <a:rPr b="0" lang="en-IN" sz="1800" spc="-1" strike="noStrike">
                <a:solidFill>
                  <a:srgbClr val="000000"/>
                </a:solidFill>
                <a:latin typeface="Open Sans"/>
                <a:ea typeface="Open Sans"/>
              </a:rPr>
              <a:t>By default</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67480">
              <a:lnSpc>
                <a:spcPct val="100000"/>
              </a:lnSpc>
              <a:buClr>
                <a:srgbClr val="000000"/>
              </a:buClr>
              <a:buFont typeface="Arial"/>
              <a:buChar char="•"/>
            </a:pPr>
            <a:r>
              <a:rPr b="0" lang="en-IN" sz="1800" spc="-1" strike="noStrike">
                <a:solidFill>
                  <a:srgbClr val="000000"/>
                </a:solidFill>
                <a:latin typeface="Open Sans"/>
                <a:ea typeface="Open Sans"/>
              </a:rPr>
              <a:t>It's possible to run the same command multiple times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6748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3" name="CustomShape 5"/>
          <p:cNvSpPr/>
          <p:nvPr/>
        </p:nvSpPr>
        <p:spPr>
          <a:xfrm>
            <a:off x="246600" y="3678480"/>
            <a:ext cx="8694000" cy="338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6"/>
          <p:cNvSpPr/>
          <p:nvPr/>
        </p:nvSpPr>
        <p:spPr>
          <a:xfrm>
            <a:off x="246600" y="0"/>
            <a:ext cx="11699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 Started</a:t>
            </a:r>
            <a:endParaRPr b="0" lang="en-IN" sz="4000" spc="-1" strike="noStrike">
              <a:latin typeface="Arial"/>
            </a:endParaRPr>
          </a:p>
        </p:txBody>
      </p:sp>
      <p:sp>
        <p:nvSpPr>
          <p:cNvPr id="105" name="CustomShape 7"/>
          <p:cNvSpPr/>
          <p:nvPr/>
        </p:nvSpPr>
        <p:spPr>
          <a:xfrm>
            <a:off x="246600" y="6212880"/>
            <a:ext cx="11232720" cy="4820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ea typeface="DejaVu Sans"/>
              </a:rPr>
              <a:t>saleel@saleel-Latitude-E6430:~$ </a:t>
            </a:r>
            <a:r>
              <a:rPr b="0" lang="en-IN" sz="1800" spc="-1" strike="noStrike">
                <a:solidFill>
                  <a:srgbClr val="ff5733"/>
                </a:solidFill>
                <a:latin typeface="Consolas"/>
                <a:ea typeface="SimSun"/>
              </a:rPr>
              <a:t>redis-cli -h 127.0.0.1 -p 6379 -n 5 </a:t>
            </a:r>
            <a:r>
              <a:rPr b="0" lang="en-IN" sz="2400" spc="-1" strike="noStrike">
                <a:solidFill>
                  <a:srgbClr val="ff5733"/>
                </a:solidFill>
                <a:latin typeface="Consolas"/>
                <a:ea typeface="SimSun"/>
              </a:rPr>
              <a:t>-r</a:t>
            </a:r>
            <a:r>
              <a:rPr b="0" lang="en-IN" sz="1800" spc="-1" strike="noStrike">
                <a:solidFill>
                  <a:srgbClr val="ff5733"/>
                </a:solidFill>
                <a:latin typeface="Consolas"/>
                <a:ea typeface="SimSun"/>
              </a:rPr>
              <a:t> 10 incr cnt</a:t>
            </a:r>
            <a:endParaRPr b="0" lang="en-IN" sz="1800" spc="-1" strike="noStrike">
              <a:latin typeface="Arial"/>
            </a:endParaRPr>
          </a:p>
        </p:txBody>
      </p:sp>
      <p:sp>
        <p:nvSpPr>
          <p:cNvPr id="106" name="CustomShape 8"/>
          <p:cNvSpPr/>
          <p:nvPr/>
        </p:nvSpPr>
        <p:spPr>
          <a:xfrm>
            <a:off x="6357240" y="5906160"/>
            <a:ext cx="6241680" cy="374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solidFill>
                  <a:srgbClr val="000000"/>
                </a:solidFill>
                <a:latin typeface="Arial"/>
                <a:ea typeface="DejaVu Sans"/>
              </a:rPr>
              <a:t>-r</a:t>
            </a:r>
            <a:r>
              <a:rPr b="1" lang="en-IN" sz="1800" spc="-1" strike="noStrike">
                <a:solidFill>
                  <a:srgbClr val="000000"/>
                </a:solidFill>
                <a:latin typeface="Arial"/>
                <a:ea typeface="DejaVu Sans"/>
              </a:rPr>
              <a:t> &lt;count&gt;</a:t>
            </a:r>
            <a:r>
              <a:rPr b="0" lang="en-IN" sz="1800" spc="-1" strike="noStrike">
                <a:solidFill>
                  <a:srgbClr val="000000"/>
                </a:solidFill>
                <a:latin typeface="Arial"/>
                <a:ea typeface="DejaVu Sans"/>
              </a:rPr>
              <a:t>, means how many times to run a command.</a:t>
            </a:r>
            <a:endParaRPr b="0" lang="en-IN" sz="1800" spc="-1" strike="noStrike">
              <a:latin typeface="Arial"/>
            </a:endParaRPr>
          </a:p>
        </p:txBody>
      </p:sp>
      <p:sp>
        <p:nvSpPr>
          <p:cNvPr id="107"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09" name="CustomShape 2"/>
          <p:cNvSpPr/>
          <p:nvPr/>
        </p:nvSpPr>
        <p:spPr>
          <a:xfrm>
            <a:off x="248400" y="762120"/>
            <a:ext cx="116942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0" name="CustomShape 3"/>
          <p:cNvSpPr/>
          <p:nvPr/>
        </p:nvSpPr>
        <p:spPr>
          <a:xfrm>
            <a:off x="1600200" y="4989600"/>
            <a:ext cx="8871480" cy="173556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1" name="Line 4"/>
          <p:cNvSpPr/>
          <p:nvPr/>
        </p:nvSpPr>
        <p:spPr>
          <a:xfrm>
            <a:off x="0" y="2682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2" name="CustomShape 5"/>
          <p:cNvSpPr/>
          <p:nvPr/>
        </p:nvSpPr>
        <p:spPr>
          <a:xfrm>
            <a:off x="246600" y="2903040"/>
            <a:ext cx="116960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676520" y="2362320"/>
            <a:ext cx="8820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14" name="CustomShape 2"/>
          <p:cNvSpPr/>
          <p:nvPr/>
        </p:nvSpPr>
        <p:spPr>
          <a:xfrm>
            <a:off x="522360" y="425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15" name="Table 3"/>
          <p:cNvGraphicFramePr/>
          <p:nvPr/>
        </p:nvGraphicFramePr>
        <p:xfrm>
          <a:off x="207720" y="1231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1320" algn="ctr">
                        <a:lnSpc>
                          <a:spcPct val="100000"/>
                        </a:lnSpc>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17" name="CustomShape 2"/>
          <p:cNvSpPr/>
          <p:nvPr/>
        </p:nvSpPr>
        <p:spPr>
          <a:xfrm>
            <a:off x="248400" y="762120"/>
            <a:ext cx="116942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oldkey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18" name="CustomShape 3"/>
          <p:cNvSpPr/>
          <p:nvPr/>
        </p:nvSpPr>
        <p:spPr>
          <a:xfrm>
            <a:off x="1600200" y="4557600"/>
            <a:ext cx="8871480" cy="132408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19" name="Line 4"/>
          <p:cNvSpPr/>
          <p:nvPr/>
        </p:nvSpPr>
        <p:spPr>
          <a:xfrm>
            <a:off x="0" y="2305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0" name="CustomShape 5"/>
          <p:cNvSpPr/>
          <p:nvPr/>
        </p:nvSpPr>
        <p:spPr>
          <a:xfrm>
            <a:off x="246600" y="2496600"/>
            <a:ext cx="116960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2" name="CustomShape 2"/>
          <p:cNvSpPr/>
          <p:nvPr/>
        </p:nvSpPr>
        <p:spPr>
          <a:xfrm>
            <a:off x="1666800" y="609480"/>
            <a:ext cx="88207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3" name="CustomShape 3"/>
          <p:cNvSpPr/>
          <p:nvPr/>
        </p:nvSpPr>
        <p:spPr>
          <a:xfrm>
            <a:off x="522360" y="3531600"/>
            <a:ext cx="1105776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25"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27" name="CustomShape 2"/>
          <p:cNvSpPr/>
          <p:nvPr/>
        </p:nvSpPr>
        <p:spPr>
          <a:xfrm>
            <a:off x="248400" y="762120"/>
            <a:ext cx="116942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28" name="CustomShape 3"/>
          <p:cNvSpPr/>
          <p:nvPr/>
        </p:nvSpPr>
        <p:spPr>
          <a:xfrm>
            <a:off x="1600200" y="3585600"/>
            <a:ext cx="8871480" cy="91260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29" name="CustomShape 4"/>
          <p:cNvSpPr/>
          <p:nvPr/>
        </p:nvSpPr>
        <p:spPr>
          <a:xfrm>
            <a:off x="5256000" y="5472000"/>
            <a:ext cx="5124600" cy="78336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30" name="CustomShape 5"/>
          <p:cNvSpPr/>
          <p:nvPr/>
        </p:nvSpPr>
        <p:spPr>
          <a:xfrm>
            <a:off x="10514160" y="2592000"/>
            <a:ext cx="1497240" cy="40557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
        <p:nvSpPr>
          <p:cNvPr id="231" name="Line 6"/>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7"/>
          <p:cNvSpPr/>
          <p:nvPr/>
        </p:nvSpPr>
        <p:spPr>
          <a:xfrm>
            <a:off x="246600" y="2496600"/>
            <a:ext cx="11696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34"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36" name="CustomShape 2"/>
          <p:cNvSpPr/>
          <p:nvPr/>
        </p:nvSpPr>
        <p:spPr>
          <a:xfrm>
            <a:off x="248400" y="762120"/>
            <a:ext cx="116942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37" name="CustomShape 3"/>
          <p:cNvSpPr/>
          <p:nvPr/>
        </p:nvSpPr>
        <p:spPr>
          <a:xfrm>
            <a:off x="8849880" y="2814840"/>
            <a:ext cx="29736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38" name="CustomShape 4"/>
          <p:cNvSpPr/>
          <p:nvPr/>
        </p:nvSpPr>
        <p:spPr>
          <a:xfrm>
            <a:off x="1600200" y="4665600"/>
            <a:ext cx="8871480" cy="91260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39"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0" name="CustomShape 6"/>
          <p:cNvSpPr/>
          <p:nvPr/>
        </p:nvSpPr>
        <p:spPr>
          <a:xfrm>
            <a:off x="246600" y="2903040"/>
            <a:ext cx="11696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42"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44" name="CustomShape 2"/>
          <p:cNvSpPr/>
          <p:nvPr/>
        </p:nvSpPr>
        <p:spPr>
          <a:xfrm>
            <a:off x="248400" y="762120"/>
            <a:ext cx="1169424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45" name="CustomShape 3"/>
          <p:cNvSpPr/>
          <p:nvPr/>
        </p:nvSpPr>
        <p:spPr>
          <a:xfrm>
            <a:off x="1600200" y="3405600"/>
            <a:ext cx="8871480" cy="132408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46" name="CustomShape 4"/>
          <p:cNvSpPr/>
          <p:nvPr/>
        </p:nvSpPr>
        <p:spPr>
          <a:xfrm>
            <a:off x="4601520" y="5832000"/>
            <a:ext cx="5610600" cy="348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47" name="CustomShape 5"/>
          <p:cNvSpPr/>
          <p:nvPr/>
        </p:nvSpPr>
        <p:spPr>
          <a:xfrm>
            <a:off x="10584000" y="3710160"/>
            <a:ext cx="1396800" cy="25419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
        <p:nvSpPr>
          <p:cNvPr id="248"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9" name="CustomShape 7"/>
          <p:cNvSpPr/>
          <p:nvPr/>
        </p:nvSpPr>
        <p:spPr>
          <a:xfrm>
            <a:off x="246600" y="1742040"/>
            <a:ext cx="11696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9"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51"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3" name="CustomShape 2"/>
          <p:cNvSpPr/>
          <p:nvPr/>
        </p:nvSpPr>
        <p:spPr>
          <a:xfrm>
            <a:off x="248400" y="762120"/>
            <a:ext cx="116942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4" name="CustomShape 3"/>
          <p:cNvSpPr/>
          <p:nvPr/>
        </p:nvSpPr>
        <p:spPr>
          <a:xfrm>
            <a:off x="1600200" y="4629600"/>
            <a:ext cx="8871480" cy="91260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5" name="Line 4"/>
          <p:cNvSpPr/>
          <p:nvPr/>
        </p:nvSpPr>
        <p:spPr>
          <a:xfrm>
            <a:off x="0" y="269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6" name="CustomShape 5"/>
          <p:cNvSpPr/>
          <p:nvPr/>
        </p:nvSpPr>
        <p:spPr>
          <a:xfrm>
            <a:off x="246600" y="2859480"/>
            <a:ext cx="11696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58"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Line 1"/>
          <p:cNvSpPr/>
          <p:nvPr/>
        </p:nvSpPr>
        <p:spPr>
          <a:xfrm>
            <a:off x="0" y="28422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0" name="CustomShape 2"/>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61" name="CustomShape 3"/>
          <p:cNvSpPr/>
          <p:nvPr/>
        </p:nvSpPr>
        <p:spPr>
          <a:xfrm>
            <a:off x="248400" y="762120"/>
            <a:ext cx="104137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62" name="CustomShape 4"/>
          <p:cNvSpPr/>
          <p:nvPr/>
        </p:nvSpPr>
        <p:spPr>
          <a:xfrm>
            <a:off x="1600200" y="4129560"/>
            <a:ext cx="8871480" cy="91260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63" name="CustomShape 5"/>
          <p:cNvSpPr/>
          <p:nvPr/>
        </p:nvSpPr>
        <p:spPr>
          <a:xfrm>
            <a:off x="1224000" y="5511960"/>
            <a:ext cx="8916120" cy="348120"/>
          </a:xfrm>
          <a:prstGeom prst="rect">
            <a:avLst/>
          </a:prstGeom>
          <a:noFill/>
          <a:ln>
            <a:noFill/>
          </a:ln>
        </p:spPr>
        <p:style>
          <a:lnRef idx="0"/>
          <a:fillRef idx="0"/>
          <a:effectRef idx="0"/>
          <a:fontRef idx="minor"/>
        </p:style>
        <p:txBody>
          <a:bodyPr lIns="90000" rIns="90000" tIns="45000" bIns="45000">
            <a:noAutofit/>
          </a:bodyPr>
          <a:p>
            <a:pPr marL="216000" indent="-20412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64" name="CustomShape 6"/>
          <p:cNvSpPr/>
          <p:nvPr/>
        </p:nvSpPr>
        <p:spPr>
          <a:xfrm>
            <a:off x="10585440" y="973800"/>
            <a:ext cx="1426680" cy="57103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65" name="CustomShape 7"/>
          <p:cNvSpPr/>
          <p:nvPr/>
        </p:nvSpPr>
        <p:spPr>
          <a:xfrm>
            <a:off x="246600" y="3062880"/>
            <a:ext cx="11696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67"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69" name="CustomShape 2"/>
          <p:cNvSpPr/>
          <p:nvPr/>
        </p:nvSpPr>
        <p:spPr>
          <a:xfrm>
            <a:off x="248400" y="762120"/>
            <a:ext cx="103251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70" name="CustomShape 3"/>
          <p:cNvSpPr/>
          <p:nvPr/>
        </p:nvSpPr>
        <p:spPr>
          <a:xfrm>
            <a:off x="1600200" y="3873600"/>
            <a:ext cx="8871480" cy="173556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71" name="CustomShape 4"/>
          <p:cNvSpPr/>
          <p:nvPr/>
        </p:nvSpPr>
        <p:spPr>
          <a:xfrm>
            <a:off x="1224000" y="5904000"/>
            <a:ext cx="8916120" cy="348120"/>
          </a:xfrm>
          <a:prstGeom prst="rect">
            <a:avLst/>
          </a:prstGeom>
          <a:noFill/>
          <a:ln>
            <a:noFill/>
          </a:ln>
        </p:spPr>
        <p:style>
          <a:lnRef idx="0"/>
          <a:fillRef idx="0"/>
          <a:effectRef idx="0"/>
          <a:fontRef idx="minor"/>
        </p:style>
        <p:txBody>
          <a:bodyPr lIns="90000" rIns="90000" tIns="45000" bIns="45000">
            <a:noAutofit/>
          </a:bodyPr>
          <a:p>
            <a:pPr marL="216000" indent="-20412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2" name="CustomShape 5"/>
          <p:cNvSpPr/>
          <p:nvPr/>
        </p:nvSpPr>
        <p:spPr>
          <a:xfrm>
            <a:off x="10585440" y="1036440"/>
            <a:ext cx="1426680" cy="56476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73"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4" name="CustomShape 7"/>
          <p:cNvSpPr/>
          <p:nvPr/>
        </p:nvSpPr>
        <p:spPr>
          <a:xfrm>
            <a:off x="246600" y="2496600"/>
            <a:ext cx="116960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76" name="CustomShape 2"/>
          <p:cNvSpPr/>
          <p:nvPr/>
        </p:nvSpPr>
        <p:spPr>
          <a:xfrm>
            <a:off x="1666800" y="609480"/>
            <a:ext cx="88207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77" name="CustomShape 3"/>
          <p:cNvSpPr/>
          <p:nvPr/>
        </p:nvSpPr>
        <p:spPr>
          <a:xfrm>
            <a:off x="522360" y="3531600"/>
            <a:ext cx="1105776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0520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676520" y="2362320"/>
            <a:ext cx="8820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79"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81" name="CustomShape 2"/>
          <p:cNvSpPr/>
          <p:nvPr/>
        </p:nvSpPr>
        <p:spPr>
          <a:xfrm>
            <a:off x="248400" y="762120"/>
            <a:ext cx="116942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82" name="CustomShape 3"/>
          <p:cNvSpPr/>
          <p:nvPr/>
        </p:nvSpPr>
        <p:spPr>
          <a:xfrm>
            <a:off x="248400" y="3494880"/>
            <a:ext cx="116942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83" name="CustomShape 4"/>
          <p:cNvSpPr/>
          <p:nvPr/>
        </p:nvSpPr>
        <p:spPr>
          <a:xfrm>
            <a:off x="270360" y="4824000"/>
            <a:ext cx="11535480" cy="91260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84"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86"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246600" y="762120"/>
            <a:ext cx="1169280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a:t>
            </a:r>
            <a:endParaRPr b="0" lang="en-IN" sz="1800" spc="-1" strike="noStrike">
              <a:latin typeface="Arial"/>
            </a:endParaRPr>
          </a:p>
        </p:txBody>
      </p:sp>
      <p:sp>
        <p:nvSpPr>
          <p:cNvPr id="111" name="CustomShape 2"/>
          <p:cNvSpPr/>
          <p:nvPr/>
        </p:nvSpPr>
        <p:spPr>
          <a:xfrm>
            <a:off x="1523880" y="2940480"/>
            <a:ext cx="9402480" cy="173556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2" name="CustomShape 3"/>
          <p:cNvSpPr/>
          <p:nvPr/>
        </p:nvSpPr>
        <p:spPr>
          <a:xfrm>
            <a:off x="1584000" y="4889520"/>
            <a:ext cx="8838000" cy="998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800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
        <p:nvSpPr>
          <p:cNvPr id="113" name="CustomShape 4"/>
          <p:cNvSpPr/>
          <p:nvPr/>
        </p:nvSpPr>
        <p:spPr>
          <a:xfrm>
            <a:off x="246600" y="0"/>
            <a:ext cx="116928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5" name="CustomShape 6"/>
          <p:cNvSpPr/>
          <p:nvPr/>
        </p:nvSpPr>
        <p:spPr>
          <a:xfrm>
            <a:off x="246600" y="1742040"/>
            <a:ext cx="116928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88" name="CustomShape 2"/>
          <p:cNvSpPr/>
          <p:nvPr/>
        </p:nvSpPr>
        <p:spPr>
          <a:xfrm>
            <a:off x="248400" y="762120"/>
            <a:ext cx="116942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289" name="CustomShape 3"/>
          <p:cNvSpPr/>
          <p:nvPr/>
        </p:nvSpPr>
        <p:spPr>
          <a:xfrm>
            <a:off x="248400" y="2628720"/>
            <a:ext cx="116942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290" name="CustomShape 4"/>
          <p:cNvSpPr/>
          <p:nvPr/>
        </p:nvSpPr>
        <p:spPr>
          <a:xfrm>
            <a:off x="288000" y="3981600"/>
            <a:ext cx="11661840" cy="91260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291" name="Line 5"/>
          <p:cNvSpPr/>
          <p:nvPr/>
        </p:nvSpPr>
        <p:spPr>
          <a:xfrm>
            <a:off x="0" y="24649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676520" y="2362320"/>
            <a:ext cx="8820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293"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5" name="CustomShape 2"/>
          <p:cNvSpPr/>
          <p:nvPr/>
        </p:nvSpPr>
        <p:spPr>
          <a:xfrm>
            <a:off x="248400" y="762120"/>
            <a:ext cx="116942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296" name="CustomShape 3"/>
          <p:cNvSpPr/>
          <p:nvPr/>
        </p:nvSpPr>
        <p:spPr>
          <a:xfrm>
            <a:off x="248400" y="2435760"/>
            <a:ext cx="116942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297" name="CustomShape 4"/>
          <p:cNvSpPr/>
          <p:nvPr/>
        </p:nvSpPr>
        <p:spPr>
          <a:xfrm>
            <a:off x="1600200" y="3585600"/>
            <a:ext cx="8871480" cy="132408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298" name="Line 5"/>
          <p:cNvSpPr/>
          <p:nvPr/>
        </p:nvSpPr>
        <p:spPr>
          <a:xfrm>
            <a:off x="0" y="2232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676520" y="2362320"/>
            <a:ext cx="8820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00"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1"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03" name="CustomShape 2"/>
          <p:cNvSpPr/>
          <p:nvPr/>
        </p:nvSpPr>
        <p:spPr>
          <a:xfrm>
            <a:off x="248400" y="762120"/>
            <a:ext cx="116942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04" name="CustomShape 3"/>
          <p:cNvSpPr/>
          <p:nvPr/>
        </p:nvSpPr>
        <p:spPr>
          <a:xfrm>
            <a:off x="248400" y="2669760"/>
            <a:ext cx="116942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05" name="CustomShape 4"/>
          <p:cNvSpPr/>
          <p:nvPr/>
        </p:nvSpPr>
        <p:spPr>
          <a:xfrm>
            <a:off x="1600200" y="4269600"/>
            <a:ext cx="8871480" cy="132408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06" name="Line 5"/>
          <p:cNvSpPr/>
          <p:nvPr/>
        </p:nvSpPr>
        <p:spPr>
          <a:xfrm>
            <a:off x="0" y="2450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1676520" y="2362320"/>
            <a:ext cx="882072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08"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9"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11" name="CustomShape 2"/>
          <p:cNvSpPr/>
          <p:nvPr/>
        </p:nvSpPr>
        <p:spPr>
          <a:xfrm>
            <a:off x="248400" y="762120"/>
            <a:ext cx="116942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12" name="CustomShape 3"/>
          <p:cNvSpPr/>
          <p:nvPr/>
        </p:nvSpPr>
        <p:spPr>
          <a:xfrm>
            <a:off x="248400" y="3206880"/>
            <a:ext cx="116942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13" name="CustomShape 4"/>
          <p:cNvSpPr/>
          <p:nvPr/>
        </p:nvSpPr>
        <p:spPr>
          <a:xfrm>
            <a:off x="288000" y="4795920"/>
            <a:ext cx="8871480" cy="132408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4"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16" name="CustomShape 2"/>
          <p:cNvSpPr/>
          <p:nvPr/>
        </p:nvSpPr>
        <p:spPr>
          <a:xfrm>
            <a:off x="1666800" y="609480"/>
            <a:ext cx="88207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17" name="CustomShape 3"/>
          <p:cNvSpPr/>
          <p:nvPr/>
        </p:nvSpPr>
        <p:spPr>
          <a:xfrm>
            <a:off x="522360" y="3531600"/>
            <a:ext cx="110577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1676520" y="2362320"/>
            <a:ext cx="8820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sadd, smembers, sismember &amp; scard</a:t>
            </a:r>
            <a:endParaRPr b="0" lang="en-IN" sz="5400" spc="-1" strike="noStrike">
              <a:latin typeface="Arial"/>
            </a:endParaRPr>
          </a:p>
        </p:txBody>
      </p:sp>
      <p:sp>
        <p:nvSpPr>
          <p:cNvPr id="319"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sadd, smembers, sismember &amp; scard</a:t>
            </a:r>
            <a:endParaRPr b="0" lang="en-IN" sz="4000" spc="-1" strike="noStrike">
              <a:latin typeface="Arial"/>
            </a:endParaRPr>
          </a:p>
        </p:txBody>
      </p:sp>
      <p:sp>
        <p:nvSpPr>
          <p:cNvPr id="321" name="CustomShape 2"/>
          <p:cNvSpPr/>
          <p:nvPr/>
        </p:nvSpPr>
        <p:spPr>
          <a:xfrm>
            <a:off x="248400" y="762120"/>
            <a:ext cx="1169424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SADD</a:t>
            </a:r>
            <a:r>
              <a:rPr b="0" lang="en-US" sz="1800" spc="-1" strike="noStrike">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SMEMBERS</a:t>
            </a:r>
            <a:r>
              <a:rPr b="0" lang="en-US" sz="1800" spc="-1" strike="noStrike">
                <a:solidFill>
                  <a:srgbClr val="000000"/>
                </a:solidFill>
                <a:latin typeface="Arial"/>
                <a:ea typeface="DejaVu Sans"/>
              </a:rPr>
              <a:t> returns all the members of the set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SISMEMBER</a:t>
            </a:r>
            <a:r>
              <a:rPr b="0" lang="en-US" sz="1800" spc="-1" strike="noStrike">
                <a:solidFill>
                  <a:srgbClr val="000000"/>
                </a:solidFill>
                <a:latin typeface="Arial"/>
                <a:ea typeface="DejaVu Sans"/>
              </a:rPr>
              <a:t> returns if member is a member of the set stored at key.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a member of the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the set, or if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SCARD</a:t>
            </a:r>
            <a:r>
              <a:rPr b="0" lang="en-US" sz="1800" spc="-1" strike="noStrike">
                <a:solidFill>
                  <a:srgbClr val="000000"/>
                </a:solidFill>
                <a:latin typeface="Arial"/>
                <a:ea typeface="DejaVu Sans"/>
              </a:rPr>
              <a:t> returns the set cardinality (number of elements) of the set stored in key or returns 0 if key does not exist.</a:t>
            </a:r>
            <a:endParaRPr b="0" lang="en-IN" sz="1800" spc="-1" strike="noStrike">
              <a:latin typeface="Arial"/>
            </a:endParaRPr>
          </a:p>
        </p:txBody>
      </p:sp>
      <p:sp>
        <p:nvSpPr>
          <p:cNvPr id="322" name="CustomShape 3"/>
          <p:cNvSpPr/>
          <p:nvPr/>
        </p:nvSpPr>
        <p:spPr>
          <a:xfrm>
            <a:off x="248400" y="3422880"/>
            <a:ext cx="116942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SADD key member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SMEMBERS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SISMEMBER key member</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SCARD key</a:t>
            </a:r>
            <a:endParaRPr b="0" lang="en-IN" sz="2000" spc="-1" strike="noStrike">
              <a:latin typeface="Arial"/>
            </a:endParaRPr>
          </a:p>
        </p:txBody>
      </p:sp>
      <p:sp>
        <p:nvSpPr>
          <p:cNvPr id="323" name="CustomShape 4"/>
          <p:cNvSpPr/>
          <p:nvPr/>
        </p:nvSpPr>
        <p:spPr>
          <a:xfrm>
            <a:off x="288000" y="4687920"/>
            <a:ext cx="8871480" cy="214704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point:1 101 102 103 104 105 106</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point:2 103 104 105 106 107 108</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sismembers point:1 103</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scard point:1</a:t>
            </a:r>
            <a:endParaRPr b="0" lang="en-IN" sz="1800" spc="-1" strike="noStrike">
              <a:latin typeface="Arial"/>
            </a:endParaRPr>
          </a:p>
        </p:txBody>
      </p:sp>
      <p:sp>
        <p:nvSpPr>
          <p:cNvPr id="32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7" name="CustomShape 2"/>
          <p:cNvSpPr/>
          <p:nvPr/>
        </p:nvSpPr>
        <p:spPr>
          <a:xfrm>
            <a:off x="1666800" y="609480"/>
            <a:ext cx="88207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8" name="CustomShape 3"/>
          <p:cNvSpPr/>
          <p:nvPr/>
        </p:nvSpPr>
        <p:spPr>
          <a:xfrm>
            <a:off x="522360" y="3531600"/>
            <a:ext cx="1105776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 sinter and sdiff</a:t>
            </a:r>
            <a:endParaRPr b="0" lang="en-IN" sz="5400" spc="-1" strike="noStrike">
              <a:latin typeface="Arial"/>
            </a:endParaRPr>
          </a:p>
        </p:txBody>
      </p:sp>
      <p:sp>
        <p:nvSpPr>
          <p:cNvPr id="326"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 ainter &amp; sdiff</a:t>
            </a:r>
            <a:endParaRPr b="0" lang="en-IN" sz="4000" spc="-1" strike="noStrike">
              <a:latin typeface="Arial"/>
            </a:endParaRPr>
          </a:p>
        </p:txBody>
      </p:sp>
      <p:sp>
        <p:nvSpPr>
          <p:cNvPr id="328" name="CustomShape 2"/>
          <p:cNvSpPr/>
          <p:nvPr/>
        </p:nvSpPr>
        <p:spPr>
          <a:xfrm>
            <a:off x="248400" y="762120"/>
            <a:ext cx="116942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a:t>
            </a:r>
            <a:r>
              <a:rPr b="0" lang="en-US" sz="1800" spc="-1" strike="noStrike">
                <a:solidFill>
                  <a:srgbClr val="000000"/>
                </a:solidFill>
                <a:latin typeface="Arial"/>
                <a:ea typeface="DejaVu Sans"/>
              </a:rPr>
              <a:t> returns the members of the set resulting from the union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a:t>
            </a:r>
            <a:r>
              <a:rPr b="0" lang="en-US" sz="1800" spc="-1" strike="noStrike">
                <a:solidFill>
                  <a:srgbClr val="000000"/>
                </a:solidFill>
                <a:latin typeface="Arial"/>
                <a:ea typeface="DejaVu Sans"/>
              </a:rPr>
              <a:t> returns the members of the set resulting from the intersection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a:t>
            </a:r>
            <a:r>
              <a:rPr b="0" lang="en-US" sz="1800" spc="-1" strike="noStrike">
                <a:solidFill>
                  <a:srgbClr val="000000"/>
                </a:solidFill>
                <a:latin typeface="Arial"/>
                <a:ea typeface="DejaVu Sans"/>
              </a:rPr>
              <a:t> returns the members of the set resulting from the difference between the first set and all the successive sets.</a:t>
            </a:r>
            <a:endParaRPr b="0" lang="en-IN" sz="1800" spc="-1" strike="noStrike">
              <a:latin typeface="Arial"/>
            </a:endParaRPr>
          </a:p>
        </p:txBody>
      </p:sp>
      <p:sp>
        <p:nvSpPr>
          <p:cNvPr id="329" name="CustomShape 3"/>
          <p:cNvSpPr/>
          <p:nvPr/>
        </p:nvSpPr>
        <p:spPr>
          <a:xfrm>
            <a:off x="248400" y="2882880"/>
            <a:ext cx="116942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 key [key ...]</a:t>
            </a:r>
            <a:endParaRPr b="0" lang="en-IN" sz="2000" spc="-1" strike="noStrike">
              <a:latin typeface="Arial"/>
            </a:endParaRPr>
          </a:p>
        </p:txBody>
      </p:sp>
      <p:sp>
        <p:nvSpPr>
          <p:cNvPr id="330" name="CustomShape 4"/>
          <p:cNvSpPr/>
          <p:nvPr/>
        </p:nvSpPr>
        <p:spPr>
          <a:xfrm>
            <a:off x="288000" y="4039920"/>
            <a:ext cx="8871480" cy="132408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1" name="Line 5"/>
          <p:cNvSpPr/>
          <p:nvPr/>
        </p:nvSpPr>
        <p:spPr>
          <a:xfrm>
            <a:off x="0" y="270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2" name="CustomShape 6"/>
          <p:cNvSpPr/>
          <p:nvPr/>
        </p:nvSpPr>
        <p:spPr>
          <a:xfrm>
            <a:off x="6264000" y="2882880"/>
            <a:ext cx="5754960" cy="642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ffc400"/>
                </a:solidFill>
                <a:latin typeface="Courier New"/>
                <a:ea typeface="DejaVu Sans"/>
              </a:rPr>
              <a:t>point:1 = {101 102 103 104 105 106 }</a:t>
            </a:r>
            <a:endParaRPr b="0" lang="en-IN" sz="2000" spc="-1" strike="noStrike">
              <a:latin typeface="Arial"/>
            </a:endParaRPr>
          </a:p>
          <a:p>
            <a:pPr>
              <a:lnSpc>
                <a:spcPct val="100000"/>
              </a:lnSpc>
            </a:pPr>
            <a:r>
              <a:rPr b="0" lang="en-IN" sz="2000" spc="-1" strike="noStrike">
                <a:solidFill>
                  <a:srgbClr val="ffc400"/>
                </a:solidFill>
                <a:latin typeface="Courier New"/>
                <a:ea typeface="DejaVu Sans"/>
              </a:rPr>
              <a:t>Point:2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1676520" y="2362320"/>
            <a:ext cx="8820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sunionstore, sinterstore and sdiffstore</a:t>
            </a:r>
            <a:endParaRPr b="0" lang="en-IN" sz="5400" spc="-1" strike="noStrike">
              <a:latin typeface="Arial"/>
            </a:endParaRPr>
          </a:p>
        </p:txBody>
      </p:sp>
      <p:sp>
        <p:nvSpPr>
          <p:cNvPr id="334"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sunionstore, sinterstore &amp; sdiffstore</a:t>
            </a:r>
            <a:endParaRPr b="0" lang="en-IN" sz="4000" spc="-1" strike="noStrike">
              <a:latin typeface="Arial"/>
            </a:endParaRPr>
          </a:p>
        </p:txBody>
      </p:sp>
      <p:sp>
        <p:nvSpPr>
          <p:cNvPr id="336" name="CustomShape 2"/>
          <p:cNvSpPr/>
          <p:nvPr/>
        </p:nvSpPr>
        <p:spPr>
          <a:xfrm>
            <a:off x="248400" y="762120"/>
            <a:ext cx="116942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SUNIONSTORE</a:t>
            </a:r>
            <a:r>
              <a:rPr b="0" lang="en-US" sz="1800" spc="-1" strike="noStrike">
                <a:solidFill>
                  <a:srgbClr val="000000"/>
                </a:solidFill>
                <a:latin typeface="Arial"/>
                <a:ea typeface="DejaVu Sans"/>
              </a:rPr>
              <a:t> command is equal to SUNION,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SINTERSTORE</a:t>
            </a:r>
            <a:r>
              <a:rPr b="0" lang="en-US" sz="1800" spc="-1" strike="noStrike">
                <a:solidFill>
                  <a:srgbClr val="000000"/>
                </a:solidFill>
                <a:latin typeface="Arial"/>
                <a:ea typeface="DejaVu Sans"/>
              </a:rPr>
              <a:t> command is equal to SINTER,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SDIFFSTORE</a:t>
            </a:r>
            <a:r>
              <a:rPr b="0" lang="en-US" sz="1800" spc="-1" strike="noStrike">
                <a:solidFill>
                  <a:srgbClr val="000000"/>
                </a:solidFill>
                <a:latin typeface="Arial"/>
                <a:ea typeface="DejaVu Sans"/>
              </a:rPr>
              <a:t> command is equal to SDIFF, but instead of returning the resulting set, it is stored in destination. If destination already exists, it is overwritten.</a:t>
            </a:r>
            <a:endParaRPr b="0" lang="en-IN" sz="1800" spc="-1" strike="noStrike">
              <a:latin typeface="Arial"/>
            </a:endParaRPr>
          </a:p>
        </p:txBody>
      </p:sp>
      <p:sp>
        <p:nvSpPr>
          <p:cNvPr id="337" name="CustomShape 3"/>
          <p:cNvSpPr/>
          <p:nvPr/>
        </p:nvSpPr>
        <p:spPr>
          <a:xfrm>
            <a:off x="248400" y="3026880"/>
            <a:ext cx="116942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SUNIONSTORE destination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SINTERSTORE destination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SDIFFSTORE destination key [key ...]</a:t>
            </a:r>
            <a:endParaRPr b="0" lang="en-IN" sz="2000" spc="-1" strike="noStrike">
              <a:latin typeface="Arial"/>
            </a:endParaRPr>
          </a:p>
        </p:txBody>
      </p:sp>
      <p:sp>
        <p:nvSpPr>
          <p:cNvPr id="338" name="CustomShape 4"/>
          <p:cNvSpPr/>
          <p:nvPr/>
        </p:nvSpPr>
        <p:spPr>
          <a:xfrm>
            <a:off x="288000" y="4039920"/>
            <a:ext cx="8871480" cy="132408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9"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0" name="CustomShape 6"/>
          <p:cNvSpPr/>
          <p:nvPr/>
        </p:nvSpPr>
        <p:spPr>
          <a:xfrm>
            <a:off x="6480000" y="3046320"/>
            <a:ext cx="5685840" cy="642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ffc400"/>
                </a:solidFill>
                <a:latin typeface="Courier New"/>
                <a:ea typeface="DejaVu Sans"/>
              </a:rPr>
              <a:t>point:1 = {101 102 103 104 105 106 }</a:t>
            </a:r>
            <a:endParaRPr b="0" lang="en-IN" sz="2000" spc="-1" strike="noStrike">
              <a:latin typeface="Arial"/>
            </a:endParaRPr>
          </a:p>
          <a:p>
            <a:pPr>
              <a:lnSpc>
                <a:spcPct val="100000"/>
              </a:lnSpc>
            </a:pPr>
            <a:r>
              <a:rPr b="0" lang="en-IN" sz="2000" spc="-1" strike="noStrike">
                <a:solidFill>
                  <a:srgbClr val="ffc400"/>
                </a:solidFill>
                <a:latin typeface="Courier New"/>
                <a:ea typeface="DejaVu Sans"/>
              </a:rPr>
              <a:t>Point:2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1676520" y="2362320"/>
            <a:ext cx="8820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smove, srem &amp; srandmember</a:t>
            </a:r>
            <a:endParaRPr b="0" lang="en-IN" sz="5400" spc="-1" strike="noStrike">
              <a:latin typeface="Arial"/>
            </a:endParaRPr>
          </a:p>
        </p:txBody>
      </p:sp>
      <p:sp>
        <p:nvSpPr>
          <p:cNvPr id="342"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43"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smove, srem &amp; srandmember</a:t>
            </a:r>
            <a:endParaRPr b="0" lang="en-IN" sz="4000" spc="-1" strike="noStrike">
              <a:latin typeface="Arial"/>
            </a:endParaRPr>
          </a:p>
        </p:txBody>
      </p:sp>
      <p:sp>
        <p:nvSpPr>
          <p:cNvPr id="345" name="CustomShape 2"/>
          <p:cNvSpPr/>
          <p:nvPr/>
        </p:nvSpPr>
        <p:spPr>
          <a:xfrm>
            <a:off x="248400" y="762120"/>
            <a:ext cx="116942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SMOVE</a:t>
            </a:r>
            <a:r>
              <a:rPr b="0" lang="en-US" sz="1800" spc="-1" strike="noStrike">
                <a:solidFill>
                  <a:srgbClr val="000000"/>
                </a:solidFill>
                <a:latin typeface="Arial"/>
                <a:ea typeface="DejaVu Sans"/>
              </a:rPr>
              <a:t> moves member from the set at source to the set at destination.</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moved.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source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SREM</a:t>
            </a:r>
            <a:r>
              <a:rPr b="0" lang="en-US" sz="1800" spc="-1" strike="noStrike">
                <a:solidFill>
                  <a:srgbClr val="000000"/>
                </a:solidFill>
                <a:latin typeface="Arial"/>
                <a:ea typeface="DejaVu Sans"/>
              </a:rPr>
              <a:t> removes the specified members from the set stored at key. Specified members that are not a member of this set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SRANDMEMBER</a:t>
            </a:r>
            <a:r>
              <a:rPr b="0" lang="en-US" sz="1800" spc="-1" strike="noStrike">
                <a:solidFill>
                  <a:srgbClr val="000000"/>
                </a:solidFill>
                <a:latin typeface="Arial"/>
                <a:ea typeface="DejaVu Sans"/>
              </a:rPr>
              <a:t> returns a random element from the set value stored at key. If the provided count argument is positive, return an array of distinct elements.</a:t>
            </a:r>
            <a:endParaRPr b="0" lang="en-IN" sz="1800" spc="-1" strike="noStrike">
              <a:latin typeface="Arial"/>
            </a:endParaRPr>
          </a:p>
        </p:txBody>
      </p:sp>
      <p:sp>
        <p:nvSpPr>
          <p:cNvPr id="346" name="CustomShape 3"/>
          <p:cNvSpPr/>
          <p:nvPr/>
        </p:nvSpPr>
        <p:spPr>
          <a:xfrm>
            <a:off x="248400" y="3206880"/>
            <a:ext cx="116942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SMOVE source destination member</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SREM key member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SRANDMEMBER key [count]</a:t>
            </a:r>
            <a:endParaRPr b="0" lang="en-IN" sz="2000" spc="-1" strike="noStrike">
              <a:latin typeface="Arial"/>
            </a:endParaRPr>
          </a:p>
        </p:txBody>
      </p:sp>
      <p:sp>
        <p:nvSpPr>
          <p:cNvPr id="347" name="CustomShape 4"/>
          <p:cNvSpPr/>
          <p:nvPr/>
        </p:nvSpPr>
        <p:spPr>
          <a:xfrm>
            <a:off x="340560" y="4608000"/>
            <a:ext cx="8871480" cy="173556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smove point:3 point:1 1</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srem point:3 1 2 3 4 5</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 2</a:t>
            </a:r>
            <a:endParaRPr b="0" lang="en-IN" sz="1800" spc="-1" strike="noStrike">
              <a:latin typeface="Arial"/>
            </a:endParaRPr>
          </a:p>
        </p:txBody>
      </p:sp>
      <p:sp>
        <p:nvSpPr>
          <p:cNvPr id="348" name="Line 5"/>
          <p:cNvSpPr/>
          <p:nvPr/>
        </p:nvSpPr>
        <p:spPr>
          <a:xfrm>
            <a:off x="0" y="306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Sorted Sets</a:t>
            </a:r>
            <a:endParaRPr b="0" lang="en-IN" sz="5400" spc="-1" strike="noStrike">
              <a:latin typeface="Arial"/>
            </a:endParaRPr>
          </a:p>
        </p:txBody>
      </p:sp>
      <p:sp>
        <p:nvSpPr>
          <p:cNvPr id="350" name="CustomShape 2"/>
          <p:cNvSpPr/>
          <p:nvPr/>
        </p:nvSpPr>
        <p:spPr>
          <a:xfrm>
            <a:off x="1666800" y="609480"/>
            <a:ext cx="88207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51" name="CustomShape 3"/>
          <p:cNvSpPr/>
          <p:nvPr/>
        </p:nvSpPr>
        <p:spPr>
          <a:xfrm>
            <a:off x="522360" y="3531600"/>
            <a:ext cx="110577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zadd</a:t>
            </a:r>
            <a:endParaRPr b="0" lang="en-IN" sz="5400" spc="-1" strike="noStrike">
              <a:latin typeface="Arial"/>
            </a:endParaRPr>
          </a:p>
        </p:txBody>
      </p:sp>
      <p:sp>
        <p:nvSpPr>
          <p:cNvPr id="353"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zadd</a:t>
            </a:r>
            <a:endParaRPr b="0" lang="en-IN" sz="4000" spc="-1" strike="noStrike">
              <a:latin typeface="Arial"/>
            </a:endParaRPr>
          </a:p>
        </p:txBody>
      </p:sp>
      <p:sp>
        <p:nvSpPr>
          <p:cNvPr id="355" name="CustomShape 2"/>
          <p:cNvSpPr/>
          <p:nvPr/>
        </p:nvSpPr>
        <p:spPr>
          <a:xfrm>
            <a:off x="248400" y="762120"/>
            <a:ext cx="116942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ZADD</a:t>
            </a:r>
            <a:r>
              <a:rPr b="0" lang="en-US" sz="1800" spc="-1" strike="noStrike">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b="1" lang="en-US" sz="1800" spc="-1" strike="noStrike">
                <a:solidFill>
                  <a:srgbClr val="000000"/>
                </a:solidFill>
                <a:latin typeface="Arial"/>
                <a:ea typeface="DejaVu Sans"/>
              </a:rPr>
              <a:t>score values</a:t>
            </a:r>
            <a:r>
              <a:rPr b="0" lang="en-US" sz="1800" spc="-1" strike="noStrike">
                <a:solidFill>
                  <a:srgbClr val="000000"/>
                </a:solidFill>
                <a:latin typeface="Arial"/>
                <a:ea typeface="DejaVu Sans"/>
              </a:rPr>
              <a:t> should be the string representation of a double precision floating point number.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or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values are valid values as well.</a:t>
            </a:r>
            <a:endParaRPr b="0" lang="en-IN" sz="1800" spc="-1" strike="noStrike">
              <a:latin typeface="Arial"/>
            </a:endParaRPr>
          </a:p>
        </p:txBody>
      </p:sp>
      <p:sp>
        <p:nvSpPr>
          <p:cNvPr id="356" name="CustomShape 3"/>
          <p:cNvSpPr/>
          <p:nvPr/>
        </p:nvSpPr>
        <p:spPr>
          <a:xfrm>
            <a:off x="248400" y="2450880"/>
            <a:ext cx="116942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ZADD key [NX|XX] [GT|LT] [CH] [INCR] score member [score member ...]</a:t>
            </a:r>
            <a:endParaRPr b="0" lang="en-IN" sz="2000" spc="-1" strike="noStrike">
              <a:latin typeface="Arial"/>
            </a:endParaRPr>
          </a:p>
        </p:txBody>
      </p:sp>
      <p:sp>
        <p:nvSpPr>
          <p:cNvPr id="357" name="CustomShape 4"/>
          <p:cNvSpPr/>
          <p:nvPr/>
        </p:nvSpPr>
        <p:spPr>
          <a:xfrm>
            <a:off x="288000" y="3031920"/>
            <a:ext cx="11806200" cy="379296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zero 5 apple 2 orange 1 grapes 4 mango 3 watermellon 1 red 2 blueberry 1 pink 3 kiwi 3 white 2 coconut 2 apple 1 mango 4 tomato 5 cherry</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game:1 12 saleel 04 neel 28 deep 10 nitish 7 gau 5 ruhan 5 raj 10 kau 17 saleel 23 sangita</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a:t>
            </a:r>
            <a:r>
              <a:rPr b="0" lang="en-IN" sz="1800" spc="-1" strike="noStrike">
                <a:solidFill>
                  <a:srgbClr val="ff5733"/>
                </a:solidFill>
                <a:latin typeface="Consolas"/>
                <a:ea typeface="SimSun"/>
              </a:rPr>
              <a:t>" 6 "Dummy Team1" 6 "Dummy Team2"</a:t>
            </a:r>
            <a:endParaRPr b="0" lang="en-IN" sz="1800" spc="-1" strike="noStrike">
              <a:latin typeface="Arial"/>
            </a:endParaRPr>
          </a:p>
          <a:p>
            <a:pPr>
              <a:lnSpc>
                <a:spcPct val="150000"/>
              </a:lnSpc>
            </a:pPr>
            <a:endParaRPr b="0" lang="en-IN" sz="1800" spc="-1" strike="noStrike">
              <a:latin typeface="Arial"/>
            </a:endParaRPr>
          </a:p>
        </p:txBody>
      </p:sp>
      <p:sp>
        <p:nvSpPr>
          <p:cNvPr id="358" name="Line 5"/>
          <p:cNvSpPr/>
          <p:nvPr/>
        </p:nvSpPr>
        <p:spPr>
          <a:xfrm>
            <a:off x="0" y="231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 and zrevrange</a:t>
            </a:r>
            <a:endParaRPr b="0" lang="en-IN" sz="5400" spc="-1" strike="noStrike">
              <a:latin typeface="Arial"/>
            </a:endParaRPr>
          </a:p>
        </p:txBody>
      </p:sp>
      <p:sp>
        <p:nvSpPr>
          <p:cNvPr id="360"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0"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a:t>
            </a:r>
            <a:endParaRPr b="0" lang="en-IN" sz="4000" spc="-1" strike="noStrike">
              <a:latin typeface="Arial"/>
            </a:endParaRPr>
          </a:p>
        </p:txBody>
      </p:sp>
      <p:sp>
        <p:nvSpPr>
          <p:cNvPr id="362" name="CustomShape 2"/>
          <p:cNvSpPr/>
          <p:nvPr/>
        </p:nvSpPr>
        <p:spPr>
          <a:xfrm>
            <a:off x="248400" y="762120"/>
            <a:ext cx="99021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a:t>
            </a:r>
            <a:r>
              <a:rPr b="0" lang="en-US" sz="1800" spc="-1" strike="noStrike">
                <a:solidFill>
                  <a:srgbClr val="000000"/>
                </a:solidFill>
                <a:latin typeface="Arial"/>
                <a:ea typeface="DejaVu Sans"/>
              </a:rPr>
              <a:t> returns the specified range of elements in the sorted set stored at &lt;key&gt;. By default, the command performs an index range query. The </a:t>
            </a:r>
            <a:r>
              <a:rPr b="1" lang="en-US" sz="1800" spc="-1" strike="noStrike">
                <a:solidFill>
                  <a:srgbClr val="000000"/>
                </a:solidFill>
                <a:latin typeface="Arial"/>
                <a:ea typeface="DejaVu Sans"/>
              </a:rPr>
              <a:t>&lt;min&gt; and &lt;max&gt;</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(both inclusive range)</a:t>
            </a:r>
            <a:r>
              <a:rPr b="0" lang="en-US" sz="1800" spc="-1" strike="noStrike">
                <a:solidFill>
                  <a:srgbClr val="000000"/>
                </a:solidFill>
                <a:latin typeface="Arial"/>
                <a:ea typeface="DejaVu Sans"/>
              </a:rPr>
              <a:t> arguments represent zero-based indexes, where 0 is the first element and so on. If </a:t>
            </a:r>
            <a:r>
              <a:rPr b="1" lang="en-US" sz="1800" spc="-1" strike="noStrike">
                <a:solidFill>
                  <a:srgbClr val="000000"/>
                </a:solidFill>
                <a:latin typeface="Arial"/>
                <a:ea typeface="DejaVu Sans"/>
              </a:rPr>
              <a:t>BYSCORE</a:t>
            </a:r>
            <a:r>
              <a:rPr b="0" lang="en-US" sz="1800" spc="-1" strike="noStrike">
                <a:solidFill>
                  <a:srgbClr val="000000"/>
                </a:solidFill>
                <a:latin typeface="Arial"/>
                <a:ea typeface="DejaVu Sans"/>
              </a:rPr>
              <a:t> option is provided, the command behaves like </a:t>
            </a:r>
            <a:r>
              <a:rPr b="1" lang="en-US" sz="1800" spc="-1" strike="noStrike">
                <a:solidFill>
                  <a:srgbClr val="000000"/>
                </a:solidFill>
                <a:latin typeface="Arial"/>
                <a:ea typeface="DejaVu Sans"/>
              </a:rPr>
              <a:t>ZRANGEBYSCORE</a:t>
            </a:r>
            <a:r>
              <a:rPr b="0" lang="en-US" sz="1800" spc="-1" strike="noStrike">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 </a:t>
            </a:r>
            <a:r>
              <a:rPr b="1" lang="en-US" sz="1800" spc="-1" strike="noStrike">
                <a:solidFill>
                  <a:srgbClr val="000000"/>
                </a:solidFill>
                <a:latin typeface="Arial"/>
                <a:ea typeface="DejaVu Sans"/>
              </a:rPr>
              <a:t>(</a:t>
            </a:r>
            <a:r>
              <a:rPr b="0" lang="en-US" sz="1800" spc="-1" strike="noStrike">
                <a:solidFill>
                  <a:srgbClr val="000000"/>
                </a:solidFill>
                <a:latin typeface="Arial"/>
                <a:ea typeface="DejaVu Sans"/>
              </a:rPr>
              <a:t>.</a:t>
            </a:r>
            <a:endParaRPr b="0" lang="en-IN" sz="1800" spc="-1" strike="noStrike">
              <a:latin typeface="Arial"/>
            </a:endParaRPr>
          </a:p>
        </p:txBody>
      </p:sp>
      <p:sp>
        <p:nvSpPr>
          <p:cNvPr id="363" name="CustomShape 3"/>
          <p:cNvSpPr/>
          <p:nvPr/>
        </p:nvSpPr>
        <p:spPr>
          <a:xfrm>
            <a:off x="248400" y="3062880"/>
            <a:ext cx="98301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 key min max [BYSCORE|BYLEX] [REV] [LIMIT offset count] [WITHSCORES] </a:t>
            </a:r>
            <a:endParaRPr b="0" lang="en-IN" sz="2000" spc="-1" strike="noStrike">
              <a:latin typeface="Arial"/>
            </a:endParaRPr>
          </a:p>
        </p:txBody>
      </p:sp>
      <p:sp>
        <p:nvSpPr>
          <p:cNvPr id="364" name="CustomShape 4"/>
          <p:cNvSpPr/>
          <p:nvPr/>
        </p:nvSpPr>
        <p:spPr>
          <a:xfrm>
            <a:off x="288000" y="3751920"/>
            <a:ext cx="11806200" cy="297000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 withscores</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p:txBody>
      </p:sp>
      <p:sp>
        <p:nvSpPr>
          <p:cNvPr id="365"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66" name="CustomShape 6"/>
          <p:cNvSpPr/>
          <p:nvPr/>
        </p:nvSpPr>
        <p:spPr>
          <a:xfrm>
            <a:off x="10332000" y="682560"/>
            <a:ext cx="1894680" cy="5713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 "neel"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2) "4"</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3) "raj"</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4)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5) "ruhan"</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6)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7) "gau"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8) "7"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9) "kau"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10)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11) "nitish"</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12)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13)  "saleel"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14) "17"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15) "sangita"</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16) "23"</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17) "deep"</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18) "28"</a:t>
            </a:r>
            <a:endParaRPr b="0" lang="en-IN" sz="2200" spc="-1" strike="noStrike">
              <a:latin typeface="Arial"/>
            </a:endParaRPr>
          </a:p>
        </p:txBody>
      </p:sp>
      <p:sp>
        <p:nvSpPr>
          <p:cNvPr id="367" name="Line 7"/>
          <p:cNvSpPr/>
          <p:nvPr/>
        </p:nvSpPr>
        <p:spPr>
          <a:xfrm flipH="1">
            <a:off x="6948000" y="3960000"/>
            <a:ext cx="3528000" cy="504000"/>
          </a:xfrm>
          <a:prstGeom prst="line">
            <a:avLst/>
          </a:prstGeom>
          <a:ln w="50400">
            <a:solidFill>
              <a:srgbClr val="cddc39"/>
            </a:solidFill>
            <a:round/>
            <a:headEnd len="med" type="triangle" w="med"/>
            <a:tailEnd len="med" type="diamond"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zrevrange</a:t>
            </a:r>
            <a:endParaRPr b="0" lang="en-IN" sz="4000" spc="-1" strike="noStrike">
              <a:latin typeface="Arial"/>
            </a:endParaRPr>
          </a:p>
        </p:txBody>
      </p:sp>
      <p:sp>
        <p:nvSpPr>
          <p:cNvPr id="369" name="CustomShape 2"/>
          <p:cNvSpPr/>
          <p:nvPr/>
        </p:nvSpPr>
        <p:spPr>
          <a:xfrm>
            <a:off x="248400" y="762120"/>
            <a:ext cx="990216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REVRANGE</a:t>
            </a:r>
            <a:r>
              <a:rPr b="0" lang="en-US" sz="1800" spc="-1" strike="noStrike">
                <a:solidFill>
                  <a:srgbClr val="000000"/>
                </a:solidFill>
                <a:latin typeface="Arial"/>
                <a:ea typeface="DejaVu Sans"/>
              </a:rPr>
              <a:t> returns the specified range of elements in the sorted set stored at key. The elements are considered to be ordered from the highest to the lowest score. </a:t>
            </a:r>
            <a:endParaRPr b="0" lang="en-IN" sz="1800" spc="-1" strike="noStrike">
              <a:latin typeface="Arial"/>
            </a:endParaRPr>
          </a:p>
        </p:txBody>
      </p:sp>
      <p:sp>
        <p:nvSpPr>
          <p:cNvPr id="370" name="CustomShape 3"/>
          <p:cNvSpPr/>
          <p:nvPr/>
        </p:nvSpPr>
        <p:spPr>
          <a:xfrm>
            <a:off x="248400" y="1694880"/>
            <a:ext cx="98301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ZREVRANGE key start stop [WITHSCORES] </a:t>
            </a:r>
            <a:endParaRPr b="0" lang="en-IN" sz="2000" spc="-1" strike="noStrike">
              <a:latin typeface="Arial"/>
            </a:endParaRPr>
          </a:p>
        </p:txBody>
      </p:sp>
      <p:sp>
        <p:nvSpPr>
          <p:cNvPr id="371" name="CustomShape 4"/>
          <p:cNvSpPr/>
          <p:nvPr/>
        </p:nvSpPr>
        <p:spPr>
          <a:xfrm>
            <a:off x="288000" y="2491920"/>
            <a:ext cx="11806200" cy="91260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 withscores</a:t>
            </a:r>
            <a:endParaRPr b="0" lang="en-IN" sz="1800" spc="-1" strike="noStrike">
              <a:latin typeface="Arial"/>
            </a:endParaRPr>
          </a:p>
        </p:txBody>
      </p:sp>
      <p:sp>
        <p:nvSpPr>
          <p:cNvPr id="372"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1676520" y="2362320"/>
            <a:ext cx="8820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zrangebyscore &amp; zrevrangebyscore</a:t>
            </a:r>
            <a:endParaRPr b="0" lang="en-IN" sz="5400" spc="-1" strike="noStrike">
              <a:latin typeface="Arial"/>
            </a:endParaRPr>
          </a:p>
        </p:txBody>
      </p:sp>
      <p:sp>
        <p:nvSpPr>
          <p:cNvPr id="374"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zrangebyscore &amp; zrevrangebyscore</a:t>
            </a:r>
            <a:endParaRPr b="0" lang="en-IN" sz="4000" spc="-1" strike="noStrike">
              <a:latin typeface="Arial"/>
            </a:endParaRPr>
          </a:p>
        </p:txBody>
      </p:sp>
      <p:sp>
        <p:nvSpPr>
          <p:cNvPr id="376" name="CustomShape 2"/>
          <p:cNvSpPr/>
          <p:nvPr/>
        </p:nvSpPr>
        <p:spPr>
          <a:xfrm>
            <a:off x="248400" y="762120"/>
            <a:ext cx="117021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ZRANGEBYSCORE</a:t>
            </a:r>
            <a:r>
              <a:rPr b="0" lang="en-US" sz="1800" spc="-1" strike="noStrike">
                <a:solidFill>
                  <a:srgbClr val="000000"/>
                </a:solidFill>
                <a:latin typeface="Arial"/>
                <a:ea typeface="DejaVu Sans"/>
              </a:rPr>
              <a:t> returns all the elements in the sorted set at key with a score between min and max </a:t>
            </a:r>
            <a:r>
              <a:rPr b="1" lang="en-US" sz="1800" spc="-1" strike="noStrike">
                <a:solidFill>
                  <a:srgbClr val="000000"/>
                </a:solidFill>
                <a:latin typeface="Arial"/>
                <a:ea typeface="DejaVu Sans"/>
              </a:rPr>
              <a:t>(including elements with score equal to min or max)</a:t>
            </a:r>
            <a:r>
              <a:rPr b="0" lang="en-US" sz="1800" spc="-1" strike="noStrike">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ZREVRANGEBYSCORE</a:t>
            </a:r>
            <a:r>
              <a:rPr b="0" lang="en-US" sz="1800" spc="-1" strike="noStrike">
                <a:solidFill>
                  <a:srgbClr val="000000"/>
                </a:solidFill>
                <a:latin typeface="Arial"/>
                <a:ea typeface="DejaVu Sans"/>
              </a:rPr>
              <a:t> returns all the elements in the sorted set at key with a score between max and min (including elements with score equal to max or min).</a:t>
            </a:r>
            <a:endParaRPr b="0" lang="en-IN" sz="1800" spc="-1" strike="noStrike">
              <a:latin typeface="Arial"/>
            </a:endParaRPr>
          </a:p>
        </p:txBody>
      </p:sp>
      <p:sp>
        <p:nvSpPr>
          <p:cNvPr id="377" name="CustomShape 3"/>
          <p:cNvSpPr/>
          <p:nvPr/>
        </p:nvSpPr>
        <p:spPr>
          <a:xfrm>
            <a:off x="248400" y="3062880"/>
            <a:ext cx="98301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ZRANGEBYSCORE key min max [WITHSCORES] [LIMIT offset count]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ZREVRANGEBYSCORE key max min [WITHSCORES] [LIMIT offset count]</a:t>
            </a:r>
            <a:endParaRPr b="0" lang="en-IN" sz="2000" spc="-1" strike="noStrike">
              <a:latin typeface="Arial"/>
            </a:endParaRPr>
          </a:p>
        </p:txBody>
      </p:sp>
      <p:sp>
        <p:nvSpPr>
          <p:cNvPr id="378" name="CustomShape 4"/>
          <p:cNvSpPr/>
          <p:nvPr/>
        </p:nvSpPr>
        <p:spPr>
          <a:xfrm>
            <a:off x="288000" y="3751920"/>
            <a:ext cx="11806200" cy="297000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limit 1 3</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p:txBody>
      </p:sp>
      <p:sp>
        <p:nvSpPr>
          <p:cNvPr id="379"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1676520" y="2362320"/>
            <a:ext cx="8820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zrank, zrevrank and zscore, zmscore</a:t>
            </a:r>
            <a:endParaRPr b="0" lang="en-IN" sz="5400" spc="-1" strike="noStrike">
              <a:latin typeface="Arial"/>
            </a:endParaRPr>
          </a:p>
        </p:txBody>
      </p:sp>
      <p:sp>
        <p:nvSpPr>
          <p:cNvPr id="381"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zrank, zrevrank &amp; zscore, zmscore</a:t>
            </a:r>
            <a:endParaRPr b="0" lang="en-IN" sz="4000" spc="-1" strike="noStrike">
              <a:latin typeface="Arial"/>
            </a:endParaRPr>
          </a:p>
        </p:txBody>
      </p:sp>
      <p:sp>
        <p:nvSpPr>
          <p:cNvPr id="383" name="CustomShape 2"/>
          <p:cNvSpPr/>
          <p:nvPr/>
        </p:nvSpPr>
        <p:spPr>
          <a:xfrm>
            <a:off x="248400" y="762120"/>
            <a:ext cx="1170216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ZRANK</a:t>
            </a:r>
            <a:r>
              <a:rPr b="0" lang="en-US" sz="1800" spc="-1" strike="noStrike">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ZREVRANK</a:t>
            </a:r>
            <a:r>
              <a:rPr b="0" lang="en-US" sz="1800" spc="-1" strike="noStrike">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ZSCORE</a:t>
            </a:r>
            <a:r>
              <a:rPr b="0" lang="en-US" sz="1800" spc="-1" strike="noStrike">
                <a:solidFill>
                  <a:srgbClr val="000000"/>
                </a:solidFill>
                <a:latin typeface="Arial"/>
                <a:ea typeface="DejaVu Sans"/>
              </a:rPr>
              <a:t> returns the score of member in the sorted set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ZMSCORE</a:t>
            </a:r>
            <a:r>
              <a:rPr b="0" lang="en-US" sz="1800" spc="-1" strike="noStrike">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b="0" lang="en-IN" sz="1800" spc="-1" strike="noStrike">
              <a:latin typeface="Arial"/>
            </a:endParaRPr>
          </a:p>
        </p:txBody>
      </p:sp>
      <p:sp>
        <p:nvSpPr>
          <p:cNvPr id="384" name="CustomShape 3"/>
          <p:cNvSpPr/>
          <p:nvPr/>
        </p:nvSpPr>
        <p:spPr>
          <a:xfrm>
            <a:off x="248400" y="3638880"/>
            <a:ext cx="983016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ZRANK key member</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ZREVRANK key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ZSCORE key member</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ZMSCORE key member [member ...]</a:t>
            </a:r>
            <a:endParaRPr b="0" lang="en-IN" sz="2000" spc="-1" strike="noStrike">
              <a:latin typeface="Arial"/>
            </a:endParaRPr>
          </a:p>
        </p:txBody>
      </p:sp>
      <p:sp>
        <p:nvSpPr>
          <p:cNvPr id="385" name="CustomShape 4"/>
          <p:cNvSpPr/>
          <p:nvPr/>
        </p:nvSpPr>
        <p:spPr>
          <a:xfrm>
            <a:off x="288000" y="5011920"/>
            <a:ext cx="11806200" cy="173556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zrank game:1 saleel</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zrevrank game:1 saleel</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zmscore game:1 saleel sharmin</a:t>
            </a:r>
            <a:endParaRPr b="0" lang="en-IN" sz="1800" spc="-1" strike="noStrike">
              <a:latin typeface="Arial"/>
            </a:endParaRPr>
          </a:p>
        </p:txBody>
      </p:sp>
      <p:sp>
        <p:nvSpPr>
          <p:cNvPr id="386" name="Line 5"/>
          <p:cNvSpPr/>
          <p:nvPr/>
        </p:nvSpPr>
        <p:spPr>
          <a:xfrm>
            <a:off x="0" y="3354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1676520" y="2362320"/>
            <a:ext cx="882072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zcount, zrem, zrandmember</a:t>
            </a:r>
            <a:endParaRPr b="0" lang="en-IN" sz="5400" spc="-1" strike="noStrike">
              <a:latin typeface="Arial"/>
            </a:endParaRPr>
          </a:p>
        </p:txBody>
      </p:sp>
      <p:sp>
        <p:nvSpPr>
          <p:cNvPr id="388"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zcount, zrem, zrandmember</a:t>
            </a:r>
            <a:endParaRPr b="0" lang="en-IN" sz="4000" spc="-1" strike="noStrike">
              <a:latin typeface="Arial"/>
            </a:endParaRPr>
          </a:p>
        </p:txBody>
      </p:sp>
      <p:sp>
        <p:nvSpPr>
          <p:cNvPr id="390" name="CustomShape 2"/>
          <p:cNvSpPr/>
          <p:nvPr/>
        </p:nvSpPr>
        <p:spPr>
          <a:xfrm>
            <a:off x="248400" y="762120"/>
            <a:ext cx="11702160" cy="1705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ZREM</a:t>
            </a:r>
            <a:r>
              <a:rPr b="0" lang="en-US" sz="1800" spc="-1" strike="noStrike">
                <a:latin typeface="Arial"/>
                <a:ea typeface="DejaVu Sans"/>
              </a:rPr>
              <a:t> removes the specified members from the sorted set stored at key. Non existing members are ignored.</a:t>
            </a:r>
            <a:endParaRPr b="0" lang="en-IN" sz="1800" spc="-1" strike="noStrike">
              <a:latin typeface="Arial"/>
            </a:endParaRPr>
          </a:p>
          <a:p>
            <a:pPr algn="just"/>
            <a:endParaRPr b="0" lang="en-IN" sz="1800" spc="-1" strike="noStrike">
              <a:latin typeface="Arial"/>
            </a:endParaRPr>
          </a:p>
          <a:p>
            <a:pPr algn="just"/>
            <a:r>
              <a:rPr b="1" lang="en-US" sz="1800" spc="-1" strike="noStrike">
                <a:solidFill>
                  <a:srgbClr val="7c4dff"/>
                </a:solidFill>
                <a:latin typeface="Arial"/>
                <a:ea typeface="DejaVu Sans"/>
              </a:rPr>
              <a:t>ZRANDMEMBER</a:t>
            </a:r>
            <a:r>
              <a:rPr b="0" lang="en-US" sz="1800" spc="-1" strike="noStrike">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391" name="CustomShape 3"/>
          <p:cNvSpPr/>
          <p:nvPr/>
        </p:nvSpPr>
        <p:spPr>
          <a:xfrm>
            <a:off x="248400" y="2954880"/>
            <a:ext cx="9830160" cy="100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ZCOUNT key min max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ZREM key member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ZRANDMEMBER key [count [WITHSCORES]]</a:t>
            </a:r>
            <a:endParaRPr b="0" lang="en-IN" sz="2000" spc="-1" strike="noStrike">
              <a:latin typeface="Arial"/>
            </a:endParaRPr>
          </a:p>
        </p:txBody>
      </p:sp>
      <p:sp>
        <p:nvSpPr>
          <p:cNvPr id="392" name="CustomShape 4"/>
          <p:cNvSpPr/>
          <p:nvPr/>
        </p:nvSpPr>
        <p:spPr>
          <a:xfrm>
            <a:off x="288000" y="4075920"/>
            <a:ext cx="11806200" cy="255924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zrem iplTeamRank "Dummy Team" "Dummy Team1" "Dummy Team2"</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 3</a:t>
            </a:r>
            <a:endParaRPr b="0" lang="en-IN" sz="1800" spc="-1" strike="noStrike">
              <a:latin typeface="Arial"/>
            </a:endParaRPr>
          </a:p>
        </p:txBody>
      </p:sp>
      <p:sp>
        <p:nvSpPr>
          <p:cNvPr id="393" name="Line 5"/>
          <p:cNvSpPr/>
          <p:nvPr/>
        </p:nvSpPr>
        <p:spPr>
          <a:xfrm>
            <a:off x="0" y="277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395" name="CustomShape 2"/>
          <p:cNvSpPr/>
          <p:nvPr/>
        </p:nvSpPr>
        <p:spPr>
          <a:xfrm>
            <a:off x="1666800" y="609480"/>
            <a:ext cx="88207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396" name="CustomShape 3"/>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0" y="727200"/>
            <a:ext cx="193644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98" name="CustomShape 2"/>
          <p:cNvSpPr/>
          <p:nvPr/>
        </p:nvSpPr>
        <p:spPr>
          <a:xfrm>
            <a:off x="288000" y="2061720"/>
            <a:ext cx="11656440" cy="404928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0844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0844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399" name="CustomShape 3"/>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400" name="CustomShape 4"/>
          <p:cNvSpPr/>
          <p:nvPr/>
        </p:nvSpPr>
        <p:spPr>
          <a:xfrm>
            <a:off x="576000" y="1504080"/>
            <a:ext cx="8344440" cy="36036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01" name="CustomShape 5"/>
          <p:cNvSpPr/>
          <p:nvPr/>
        </p:nvSpPr>
        <p:spPr>
          <a:xfrm>
            <a:off x="288000" y="5543280"/>
            <a:ext cx="10828440" cy="100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248400" y="0"/>
            <a:ext cx="11694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2"/>
          <p:cNvSpPr/>
          <p:nvPr/>
        </p:nvSpPr>
        <p:spPr>
          <a:xfrm>
            <a:off x="248400" y="762120"/>
            <a:ext cx="1169424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3"/>
          <p:cNvSpPr/>
          <p:nvPr/>
        </p:nvSpPr>
        <p:spPr>
          <a:xfrm>
            <a:off x="1523880" y="4272480"/>
            <a:ext cx="8871480" cy="2558520"/>
          </a:xfrm>
          <a:prstGeom prst="rect">
            <a:avLst/>
          </a:prstGeom>
          <a:noFill/>
          <a:ln>
            <a:noFill/>
          </a:ln>
        </p:spPr>
        <p:style>
          <a:lnRef idx="0"/>
          <a:fillRef idx="0"/>
          <a:effectRef idx="0"/>
          <a:fontRef idx="minor"/>
        </p:style>
        <p:txBody>
          <a:bodyPr lIns="90000" rIns="90000" tIns="45000" bIns="45000">
            <a:spAutoFit/>
          </a:bodyPr>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674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4"/>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6" name="CustomShape 6"/>
          <p:cNvSpPr/>
          <p:nvPr/>
        </p:nvSpPr>
        <p:spPr>
          <a:xfrm>
            <a:off x="246600" y="1742040"/>
            <a:ext cx="116960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SET key value [EX seconds] [PX milliseconds] [NX|XX]</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216000" y="216000"/>
            <a:ext cx="193644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03" name="CustomShape 2"/>
          <p:cNvSpPr/>
          <p:nvPr/>
        </p:nvSpPr>
        <p:spPr>
          <a:xfrm>
            <a:off x="432720" y="1224000"/>
            <a:ext cx="8344440" cy="36036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04" name="CustomShape 3"/>
          <p:cNvSpPr/>
          <p:nvPr/>
        </p:nvSpPr>
        <p:spPr>
          <a:xfrm>
            <a:off x="288000" y="1656000"/>
            <a:ext cx="604080" cy="392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405" name="CustomShape 4"/>
          <p:cNvSpPr/>
          <p:nvPr/>
        </p:nvSpPr>
        <p:spPr>
          <a:xfrm>
            <a:off x="36000" y="2253600"/>
            <a:ext cx="12094920" cy="379296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 KEYS[2], 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 KEYS[2], KEYS[3])" 3 a b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216000" y="216000"/>
            <a:ext cx="193644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07" name="CustomShape 2"/>
          <p:cNvSpPr/>
          <p:nvPr/>
        </p:nvSpPr>
        <p:spPr>
          <a:xfrm>
            <a:off x="432720" y="1224000"/>
            <a:ext cx="8344440" cy="36036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08" name="CustomShape 3"/>
          <p:cNvSpPr/>
          <p:nvPr/>
        </p:nvSpPr>
        <p:spPr>
          <a:xfrm>
            <a:off x="36000" y="2253600"/>
            <a:ext cx="12094920" cy="3381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redis.call('zrank', 'game:1', ARGV[1])" 0 saleel</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p:txBody>
      </p:sp>
      <p:sp>
        <p:nvSpPr>
          <p:cNvPr id="409" name="CustomShape 4"/>
          <p:cNvSpPr/>
          <p:nvPr/>
        </p:nvSpPr>
        <p:spPr>
          <a:xfrm>
            <a:off x="288000" y="1656000"/>
            <a:ext cx="604080" cy="392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1365840" y="188640"/>
            <a:ext cx="966456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411" name="Picture 2" descr="http://www.bvctch.vn/vnt_upload/weblink/thks.jpg"/>
          <p:cNvPicPr/>
          <p:nvPr/>
        </p:nvPicPr>
        <p:blipFill>
          <a:blip r:embed="rId1"/>
          <a:stretch/>
        </p:blipFill>
        <p:spPr>
          <a:xfrm>
            <a:off x="4404600" y="2036160"/>
            <a:ext cx="3108240" cy="4645080"/>
          </a:xfrm>
          <a:prstGeom prst="rect">
            <a:avLst/>
          </a:prstGeom>
          <a:ln>
            <a:noFill/>
          </a:ln>
        </p:spPr>
      </p:pic>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CustomShape 1"/>
          <p:cNvSpPr/>
          <p:nvPr/>
        </p:nvSpPr>
        <p:spPr>
          <a:xfrm>
            <a:off x="474480" y="2448000"/>
            <a:ext cx="10389240" cy="2386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077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077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077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077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0772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413" name="CustomShape 2"/>
          <p:cNvSpPr/>
          <p:nvPr/>
        </p:nvSpPr>
        <p:spPr>
          <a:xfrm>
            <a:off x="363600" y="193320"/>
            <a:ext cx="4236120" cy="590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414" name="CustomShape 3"/>
          <p:cNvSpPr/>
          <p:nvPr/>
        </p:nvSpPr>
        <p:spPr>
          <a:xfrm>
            <a:off x="504000" y="5760000"/>
            <a:ext cx="11151720" cy="594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415" name="CustomShape 4"/>
          <p:cNvSpPr/>
          <p:nvPr/>
        </p:nvSpPr>
        <p:spPr>
          <a:xfrm>
            <a:off x="9648000" y="4014000"/>
            <a:ext cx="2151720" cy="29772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1368000" y="1669320"/>
            <a:ext cx="3665160" cy="2931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7" name="Picture 356" descr=""/>
          <p:cNvPicPr/>
          <p:nvPr/>
        </p:nvPicPr>
        <p:blipFill>
          <a:blip r:embed="rId1"/>
          <a:stretch/>
        </p:blipFill>
        <p:spPr>
          <a:xfrm>
            <a:off x="483840" y="144000"/>
            <a:ext cx="8582040" cy="643500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676520" y="2362320"/>
            <a:ext cx="882072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8" name="CustomShape 2"/>
          <p:cNvSpPr/>
          <p:nvPr/>
        </p:nvSpPr>
        <p:spPr>
          <a:xfrm>
            <a:off x="522360" y="3531600"/>
            <a:ext cx="110577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12958</TotalTime>
  <Application>LibreOffice/6.4.7.2$Linux_X86_64 LibreOffice_project/40$Build-2</Application>
  <Words>4450</Words>
  <Paragraphs>508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2021-05-05T18:42:13Z</dcterms:modified>
  <cp:revision>2330</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64</vt:i4>
  </property>
  <property fmtid="{D5CDD505-2E9C-101B-9397-08002B2CF9AE}" pid="12" name="category">
    <vt:lpwstr>HTML Programming</vt:lpwstr>
  </property>
</Properties>
</file>