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17" r:id="rId94"/>
    <p:sldId id="1202" r:id="rId95"/>
    <p:sldId id="1218" r:id="rId96"/>
    <p:sldId id="1203" r:id="rId97"/>
    <p:sldId id="1215" r:id="rId98"/>
    <p:sldId id="1214" r:id="rId99"/>
    <p:sldId id="1230" r:id="rId100"/>
    <p:sldId id="1231" r:id="rId101"/>
    <p:sldId id="1232" r:id="rId102"/>
    <p:sldId id="1233" r:id="rId103"/>
    <p:sldId id="1219" r:id="rId104"/>
    <p:sldId id="1204" r:id="rId105"/>
    <p:sldId id="1220" r:id="rId106"/>
    <p:sldId id="1212" r:id="rId107"/>
    <p:sldId id="1221" r:id="rId108"/>
    <p:sldId id="1206" r:id="rId109"/>
    <p:sldId id="1222" r:id="rId110"/>
    <p:sldId id="1213" r:id="rId111"/>
    <p:sldId id="1208" r:id="rId112"/>
    <p:sldId id="1209" r:id="rId113"/>
    <p:sldId id="1210" r:id="rId114"/>
    <p:sldId id="1211" r:id="rId115"/>
    <p:sldId id="1109" r:id="rId116"/>
    <p:sldId id="1110" r:id="rId117"/>
    <p:sldId id="1111" r:id="rId118"/>
    <p:sldId id="1112" r:id="rId119"/>
    <p:sldId id="1113" r:id="rId120"/>
    <p:sldId id="1114" r:id="rId121"/>
    <p:sldId id="1115" r:id="rId122"/>
    <p:sldId id="1116" r:id="rId123"/>
    <p:sldId id="1117" r:id="rId124"/>
    <p:sldId id="1236" r:id="rId125"/>
    <p:sldId id="1237" r:id="rId126"/>
    <p:sldId id="1238" r:id="rId127"/>
    <p:sldId id="1239" r:id="rId128"/>
    <p:sldId id="1240" r:id="rId129"/>
    <p:sldId id="1241" r:id="rId130"/>
    <p:sldId id="1242" r:id="rId131"/>
    <p:sldId id="1243" r:id="rId132"/>
    <p:sldId id="1244" r:id="rId133"/>
    <p:sldId id="1245" r:id="rId134"/>
    <p:sldId id="1246" r:id="rId135"/>
    <p:sldId id="1247" r:id="rId136"/>
    <p:sldId id="1248" r:id="rId137"/>
    <p:sldId id="1249" r:id="rId138"/>
    <p:sldId id="1250" r:id="rId139"/>
    <p:sldId id="1118" r:id="rId140"/>
    <p:sldId id="1119" r:id="rId141"/>
    <p:sldId id="1120" r:id="rId142"/>
    <p:sldId id="1121" r:id="rId143"/>
    <p:sldId id="1122" r:id="rId144"/>
    <p:sldId id="1123" r:id="rId145"/>
    <p:sldId id="1124" r:id="rId146"/>
    <p:sldId id="1125" r:id="rId147"/>
    <p:sldId id="954" r:id="rId148"/>
    <p:sldId id="788" r:id="rId149"/>
    <p:sldId id="1071" r:id="rId150"/>
    <p:sldId id="1087" r:id="rId1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EB887"/>
    <a:srgbClr val="FFBF00"/>
    <a:srgbClr val="98817B"/>
    <a:srgbClr val="FFEF00"/>
    <a:srgbClr val="FF8C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676400"/>
            <a:ext cx="8840676" cy="2169825"/>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p>
        </p:txBody>
      </p:sp>
      <p:sp>
        <p:nvSpPr>
          <p:cNvPr id="5" name="Rectangle 4"/>
          <p:cNvSpPr/>
          <p:nvPr/>
        </p:nvSpPr>
        <p:spPr>
          <a:xfrm>
            <a:off x="170959" y="3810000"/>
            <a:ext cx="8823853" cy="261610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1015663"/>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076973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a:t>
            </a:r>
            <a:r>
              <a:rPr lang="en-US" sz="2200" dirty="0" smtClean="0">
                <a:solidFill>
                  <a:srgbClr val="FC6F0D"/>
                </a:solidFill>
                <a:latin typeface="Calibri" panose="020F0502020204030204" pitchFamily="34" charset="0"/>
                <a:cs typeface="Calibri" panose="020F0502020204030204" pitchFamily="34" charset="0"/>
              </a:rPr>
              <a:t>: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26918</TotalTime>
  <Words>5190</Words>
  <Application>Microsoft Office PowerPoint</Application>
  <PresentationFormat>On-screen Show (4:3)</PresentationFormat>
  <Paragraphs>730</Paragraphs>
  <Slides>150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150</vt:i4>
      </vt:variant>
    </vt:vector>
  </HeadingPairs>
  <TitlesOfParts>
    <vt:vector size="165"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5209</cp:revision>
  <dcterms:created xsi:type="dcterms:W3CDTF">2015-10-09T06:09:34Z</dcterms:created>
  <dcterms:modified xsi:type="dcterms:W3CDTF">2018-12-10T10:19:12Z</dcterms:modified>
</cp:coreProperties>
</file>