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8.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52.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46.xml.rels" ContentType="application/vnd.openxmlformats-package.relationships+xml"/>
  <Override PartName="/ppt/slides/_rels/slide5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42.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48.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599400" y="6447240"/>
            <a:ext cx="181800" cy="15156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44480" cy="127116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44480" cy="67680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95920" cy="127116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95920" cy="67680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599400" y="6447240"/>
            <a:ext cx="181800" cy="15156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599400" y="6447240"/>
            <a:ext cx="181800" cy="15156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733920"/>
            <a:ext cx="8525520" cy="98172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45440" cy="2845440"/>
          </a:xfrm>
          <a:prstGeom prst="rect">
            <a:avLst/>
          </a:prstGeom>
          <a:ln>
            <a:noFill/>
          </a:ln>
        </p:spPr>
      </p:pic>
      <p:sp>
        <p:nvSpPr>
          <p:cNvPr id="90" name="CustomShape 2"/>
          <p:cNvSpPr/>
          <p:nvPr/>
        </p:nvSpPr>
        <p:spPr>
          <a:xfrm>
            <a:off x="4444920" y="5050800"/>
            <a:ext cx="6055920" cy="57888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8800" spc="-1" strike="noStrike">
                <a:solidFill>
                  <a:srgbClr val="17a889"/>
                </a:solidFill>
                <a:latin typeface="Calibri"/>
                <a:ea typeface="DejaVu Sans"/>
              </a:rPr>
              <a:t>iet</a:t>
            </a:r>
            <a:endParaRPr b="0" lang="en-IN" sz="8800" spc="-1" strike="noStrike">
              <a:latin typeface="Arial"/>
            </a:endParaRPr>
          </a:p>
        </p:txBody>
      </p:sp>
      <p:pic>
        <p:nvPicPr>
          <p:cNvPr id="91" name="Picture 2" descr=""/>
          <p:cNvPicPr/>
          <p:nvPr/>
        </p:nvPicPr>
        <p:blipFill>
          <a:blip r:embed="rId2">
            <a:alphaModFix amt="0"/>
          </a:blip>
          <a:stretch/>
        </p:blipFill>
        <p:spPr>
          <a:xfrm>
            <a:off x="181440" y="196560"/>
            <a:ext cx="2845440" cy="1058760"/>
          </a:xfrm>
          <a:prstGeom prst="rect">
            <a:avLst/>
          </a:prstGeom>
          <a:ln>
            <a:noFill/>
          </a:ln>
        </p:spPr>
      </p:pic>
      <p:sp>
        <p:nvSpPr>
          <p:cNvPr id="92" name="CustomShape 3"/>
          <p:cNvSpPr/>
          <p:nvPr/>
        </p:nvSpPr>
        <p:spPr>
          <a:xfrm>
            <a:off x="3557880" y="93600"/>
            <a:ext cx="844380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47240" cy="1060560"/>
          </a:xfrm>
          <a:prstGeom prst="rect">
            <a:avLst/>
          </a:prstGeom>
          <a:ln>
            <a:noFill/>
          </a:ln>
        </p:spPr>
      </p:pic>
      <p:pic>
        <p:nvPicPr>
          <p:cNvPr id="94" name="Picture 7" descr=""/>
          <p:cNvPicPr/>
          <p:nvPr/>
        </p:nvPicPr>
        <p:blipFill>
          <a:blip r:embed="rId4"/>
          <a:stretch/>
        </p:blipFill>
        <p:spPr>
          <a:xfrm>
            <a:off x="181440" y="2001960"/>
            <a:ext cx="2848320" cy="2848320"/>
          </a:xfrm>
          <a:prstGeom prst="rect">
            <a:avLst/>
          </a:prstGeom>
          <a:ln>
            <a:noFill/>
          </a:ln>
        </p:spPr>
      </p:pic>
      <p:sp>
        <p:nvSpPr>
          <p:cNvPr id="95" name="CustomShape 4"/>
          <p:cNvSpPr/>
          <p:nvPr/>
        </p:nvSpPr>
        <p:spPr>
          <a:xfrm>
            <a:off x="432000" y="5511600"/>
            <a:ext cx="4245480" cy="599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Line 1"/>
          <p:cNvSpPr/>
          <p:nvPr/>
        </p:nvSpPr>
        <p:spPr>
          <a:xfrm>
            <a:off x="1523880" y="254700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9" name="CustomShape 2"/>
          <p:cNvSpPr/>
          <p:nvPr/>
        </p:nvSpPr>
        <p:spPr>
          <a:xfrm>
            <a:off x="1523880" y="0"/>
            <a:ext cx="9135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0" name="CustomShape 3"/>
          <p:cNvSpPr/>
          <p:nvPr/>
        </p:nvSpPr>
        <p:spPr>
          <a:xfrm>
            <a:off x="1600200" y="762120"/>
            <a:ext cx="89827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"SET if Not eXists".</a:t>
            </a:r>
            <a:endParaRPr b="0" lang="en-IN" sz="1800" spc="-1" strike="noStrike">
              <a:latin typeface="Arial"/>
            </a:endParaRPr>
          </a:p>
        </p:txBody>
      </p:sp>
      <p:sp>
        <p:nvSpPr>
          <p:cNvPr id="131" name="CustomShape 4"/>
          <p:cNvSpPr/>
          <p:nvPr/>
        </p:nvSpPr>
        <p:spPr>
          <a:xfrm>
            <a:off x="152280" y="152280"/>
            <a:ext cx="10976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2" name="CustomShape 5"/>
          <p:cNvSpPr/>
          <p:nvPr/>
        </p:nvSpPr>
        <p:spPr>
          <a:xfrm>
            <a:off x="1601280" y="2823480"/>
            <a:ext cx="89816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
        <p:nvSpPr>
          <p:cNvPr id="133" name="CustomShape 6"/>
          <p:cNvSpPr/>
          <p:nvPr/>
        </p:nvSpPr>
        <p:spPr>
          <a:xfrm>
            <a:off x="1523880" y="3801960"/>
            <a:ext cx="8880840" cy="2147040"/>
          </a:xfrm>
          <a:prstGeom prst="rect">
            <a:avLst/>
          </a:prstGeom>
          <a:noFill/>
          <a:ln>
            <a:noFill/>
          </a:ln>
        </p:spPr>
        <p:style>
          <a:lnRef idx="0"/>
          <a:fillRef idx="0"/>
          <a:effectRef idx="0"/>
          <a:fontRef idx="minor"/>
        </p:style>
        <p:txBody>
          <a:bodyPr lIns="90000" rIns="90000" tIns="45000" bIns="45000">
            <a:spAutoFit/>
          </a:bodyPr>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676520" y="2362320"/>
            <a:ext cx="8830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5" name="CustomShape 2"/>
          <p:cNvSpPr/>
          <p:nvPr/>
        </p:nvSpPr>
        <p:spPr>
          <a:xfrm>
            <a:off x="522360" y="3531600"/>
            <a:ext cx="11067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Line 1"/>
          <p:cNvSpPr/>
          <p:nvPr/>
        </p:nvSpPr>
        <p:spPr>
          <a:xfrm>
            <a:off x="1523880" y="226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7" name="CustomShape 2"/>
          <p:cNvSpPr/>
          <p:nvPr/>
        </p:nvSpPr>
        <p:spPr>
          <a:xfrm>
            <a:off x="1523880" y="0"/>
            <a:ext cx="9135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8" name="CustomShape 3"/>
          <p:cNvSpPr/>
          <p:nvPr/>
        </p:nvSpPr>
        <p:spPr>
          <a:xfrm>
            <a:off x="1600200" y="762120"/>
            <a:ext cx="898272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9" name="CustomShape 4"/>
          <p:cNvSpPr/>
          <p:nvPr/>
        </p:nvSpPr>
        <p:spPr>
          <a:xfrm>
            <a:off x="152280" y="152280"/>
            <a:ext cx="10976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0" name="CustomShape 5"/>
          <p:cNvSpPr/>
          <p:nvPr/>
        </p:nvSpPr>
        <p:spPr>
          <a:xfrm>
            <a:off x="1601280" y="2509560"/>
            <a:ext cx="89816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
        <p:nvSpPr>
          <p:cNvPr id="141" name="CustomShape 6"/>
          <p:cNvSpPr/>
          <p:nvPr/>
        </p:nvSpPr>
        <p:spPr>
          <a:xfrm>
            <a:off x="1523880" y="3480480"/>
            <a:ext cx="8880840" cy="2558520"/>
          </a:xfrm>
          <a:prstGeom prst="rect">
            <a:avLst/>
          </a:prstGeom>
          <a:noFill/>
          <a:ln>
            <a:noFill/>
          </a:ln>
        </p:spPr>
        <p:style>
          <a:lnRef idx="0"/>
          <a:fillRef idx="0"/>
          <a:effectRef idx="0"/>
          <a:fontRef idx="minor"/>
        </p:style>
        <p:txBody>
          <a:bodyPr lIns="90000" rIns="90000" tIns="45000" bIns="45000">
            <a:spAutoFit/>
          </a:bodyPr>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676520" y="2362320"/>
            <a:ext cx="88300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3" name="CustomShape 2"/>
          <p:cNvSpPr/>
          <p:nvPr/>
        </p:nvSpPr>
        <p:spPr>
          <a:xfrm>
            <a:off x="522360" y="4323600"/>
            <a:ext cx="11067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Line 1"/>
          <p:cNvSpPr/>
          <p:nvPr/>
        </p:nvSpPr>
        <p:spPr>
          <a:xfrm>
            <a:off x="1523880" y="2845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5" name="CustomShape 2"/>
          <p:cNvSpPr/>
          <p:nvPr/>
        </p:nvSpPr>
        <p:spPr>
          <a:xfrm>
            <a:off x="1523880" y="0"/>
            <a:ext cx="9135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6" name="CustomShape 3"/>
          <p:cNvSpPr/>
          <p:nvPr/>
        </p:nvSpPr>
        <p:spPr>
          <a:xfrm>
            <a:off x="1600200" y="762120"/>
            <a:ext cx="89827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7" name="CustomShape 4"/>
          <p:cNvSpPr/>
          <p:nvPr/>
        </p:nvSpPr>
        <p:spPr>
          <a:xfrm>
            <a:off x="152280" y="152280"/>
            <a:ext cx="10976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8" name="CustomShape 5"/>
          <p:cNvSpPr/>
          <p:nvPr/>
        </p:nvSpPr>
        <p:spPr>
          <a:xfrm>
            <a:off x="1601280" y="2977560"/>
            <a:ext cx="898164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149" name="CustomShape 6"/>
          <p:cNvSpPr/>
          <p:nvPr/>
        </p:nvSpPr>
        <p:spPr>
          <a:xfrm>
            <a:off x="1523880" y="4344480"/>
            <a:ext cx="8880840" cy="2147040"/>
          </a:xfrm>
          <a:prstGeom prst="rect">
            <a:avLst/>
          </a:prstGeom>
          <a:noFill/>
          <a:ln>
            <a:noFill/>
          </a:ln>
        </p:spPr>
        <p:style>
          <a:lnRef idx="0"/>
          <a:fillRef idx="0"/>
          <a:effectRef idx="0"/>
          <a:fontRef idx="minor"/>
        </p:style>
        <p:txBody>
          <a:bodyPr lIns="90000" rIns="90000" tIns="45000" bIns="45000">
            <a:spAutoFit/>
          </a:bodyPr>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676520" y="2362320"/>
            <a:ext cx="8830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51" name="CustomShape 2"/>
          <p:cNvSpPr/>
          <p:nvPr/>
        </p:nvSpPr>
        <p:spPr>
          <a:xfrm>
            <a:off x="522360" y="3531600"/>
            <a:ext cx="11067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3" name="CustomShape 2"/>
          <p:cNvSpPr/>
          <p:nvPr/>
        </p:nvSpPr>
        <p:spPr>
          <a:xfrm>
            <a:off x="1523880" y="0"/>
            <a:ext cx="9135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4" name="CustomShape 3"/>
          <p:cNvSpPr/>
          <p:nvPr/>
        </p:nvSpPr>
        <p:spPr>
          <a:xfrm>
            <a:off x="1600200" y="762120"/>
            <a:ext cx="898272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5" name="CustomShape 4"/>
          <p:cNvSpPr/>
          <p:nvPr/>
        </p:nvSpPr>
        <p:spPr>
          <a:xfrm>
            <a:off x="1600200" y="2865600"/>
            <a:ext cx="8880840" cy="1735560"/>
          </a:xfrm>
          <a:prstGeom prst="rect">
            <a:avLst/>
          </a:prstGeom>
          <a:noFill/>
          <a:ln>
            <a:noFill/>
          </a:ln>
        </p:spPr>
        <p:style>
          <a:lnRef idx="0"/>
          <a:fillRef idx="0"/>
          <a:effectRef idx="0"/>
          <a:fontRef idx="minor"/>
        </p:style>
        <p:txBody>
          <a:bodyPr lIns="90000" rIns="90000" tIns="45000" bIns="45000">
            <a:spAutoFit/>
          </a:bodyPr>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6" name="CustomShape 5"/>
          <p:cNvSpPr/>
          <p:nvPr/>
        </p:nvSpPr>
        <p:spPr>
          <a:xfrm>
            <a:off x="152280" y="152280"/>
            <a:ext cx="10976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57" name="CustomShape 6"/>
          <p:cNvSpPr/>
          <p:nvPr/>
        </p:nvSpPr>
        <p:spPr>
          <a:xfrm>
            <a:off x="1601280" y="2221560"/>
            <a:ext cx="89816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
        <p:nvSpPr>
          <p:cNvPr id="158" name="CustomShape 7"/>
          <p:cNvSpPr/>
          <p:nvPr/>
        </p:nvSpPr>
        <p:spPr>
          <a:xfrm>
            <a:off x="1656000" y="4713480"/>
            <a:ext cx="8991360" cy="1361520"/>
          </a:xfrm>
          <a:prstGeom prst="rect">
            <a:avLst/>
          </a:prstGeom>
          <a:noFill/>
          <a:ln>
            <a:noFill/>
          </a:ln>
        </p:spPr>
        <p:style>
          <a:lnRef idx="0"/>
          <a:fillRef idx="0"/>
          <a:effectRef idx="0"/>
          <a:fontRef idx="minor"/>
        </p:style>
        <p:txBody>
          <a:bodyPr lIns="90000" rIns="90000" tIns="45000" bIns="45000">
            <a:noAutofit/>
          </a:bodyPr>
          <a:p>
            <a:pPr marL="216000" indent="-21024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1024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1024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1024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1024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1676520" y="2362320"/>
            <a:ext cx="8830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60" name="CustomShape 2"/>
          <p:cNvSpPr/>
          <p:nvPr/>
        </p:nvSpPr>
        <p:spPr>
          <a:xfrm>
            <a:off x="522360" y="3531600"/>
            <a:ext cx="11067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2" name="CustomShape 2"/>
          <p:cNvSpPr/>
          <p:nvPr/>
        </p:nvSpPr>
        <p:spPr>
          <a:xfrm>
            <a:off x="1523880" y="0"/>
            <a:ext cx="9135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3" name="CustomShape 3"/>
          <p:cNvSpPr/>
          <p:nvPr/>
        </p:nvSpPr>
        <p:spPr>
          <a:xfrm>
            <a:off x="1600200" y="762120"/>
            <a:ext cx="898272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4" name="CustomShape 4"/>
          <p:cNvSpPr/>
          <p:nvPr/>
        </p:nvSpPr>
        <p:spPr>
          <a:xfrm>
            <a:off x="1600200" y="3909600"/>
            <a:ext cx="8880840" cy="1324080"/>
          </a:xfrm>
          <a:prstGeom prst="rect">
            <a:avLst/>
          </a:prstGeom>
          <a:noFill/>
          <a:ln>
            <a:noFill/>
          </a:ln>
        </p:spPr>
        <p:style>
          <a:lnRef idx="0"/>
          <a:fillRef idx="0"/>
          <a:effectRef idx="0"/>
          <a:fontRef idx="minor"/>
        </p:style>
        <p:txBody>
          <a:bodyPr lIns="90000" rIns="90000" tIns="45000" bIns="45000">
            <a:spAutoFit/>
          </a:bodyPr>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5" name="CustomShape 5"/>
          <p:cNvSpPr/>
          <p:nvPr/>
        </p:nvSpPr>
        <p:spPr>
          <a:xfrm>
            <a:off x="152280" y="152280"/>
            <a:ext cx="10976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66" name="CustomShape 6"/>
          <p:cNvSpPr/>
          <p:nvPr/>
        </p:nvSpPr>
        <p:spPr>
          <a:xfrm>
            <a:off x="1601280" y="2221560"/>
            <a:ext cx="89816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
        <p:nvSpPr>
          <p:cNvPr id="167" name="CustomShape 7"/>
          <p:cNvSpPr/>
          <p:nvPr/>
        </p:nvSpPr>
        <p:spPr>
          <a:xfrm>
            <a:off x="1584000" y="5246640"/>
            <a:ext cx="8847360" cy="1008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736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20736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8" name="CustomShape 8"/>
          <p:cNvSpPr/>
          <p:nvPr/>
        </p:nvSpPr>
        <p:spPr>
          <a:xfrm>
            <a:off x="1576080" y="3161880"/>
            <a:ext cx="9575280" cy="645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1676520" y="2362320"/>
            <a:ext cx="8830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70" name="CustomShape 2"/>
          <p:cNvSpPr/>
          <p:nvPr/>
        </p:nvSpPr>
        <p:spPr>
          <a:xfrm>
            <a:off x="522360" y="3531600"/>
            <a:ext cx="11067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30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391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300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Line 1"/>
          <p:cNvSpPr/>
          <p:nvPr/>
        </p:nvSpPr>
        <p:spPr>
          <a:xfrm>
            <a:off x="1523880" y="25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2" name="CustomShape 2"/>
          <p:cNvSpPr/>
          <p:nvPr/>
        </p:nvSpPr>
        <p:spPr>
          <a:xfrm>
            <a:off x="1523880" y="0"/>
            <a:ext cx="9135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3" name="CustomShape 3"/>
          <p:cNvSpPr/>
          <p:nvPr/>
        </p:nvSpPr>
        <p:spPr>
          <a:xfrm>
            <a:off x="1600200" y="762120"/>
            <a:ext cx="89827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4" name="CustomShape 4"/>
          <p:cNvSpPr/>
          <p:nvPr/>
        </p:nvSpPr>
        <p:spPr>
          <a:xfrm>
            <a:off x="1600200" y="3585600"/>
            <a:ext cx="888084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5" name="CustomShape 5"/>
          <p:cNvSpPr/>
          <p:nvPr/>
        </p:nvSpPr>
        <p:spPr>
          <a:xfrm>
            <a:off x="152280" y="152280"/>
            <a:ext cx="10976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76" name="CustomShape 6"/>
          <p:cNvSpPr/>
          <p:nvPr/>
        </p:nvSpPr>
        <p:spPr>
          <a:xfrm>
            <a:off x="1601280" y="2761560"/>
            <a:ext cx="89816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1676520" y="2362320"/>
            <a:ext cx="88300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8" name="CustomShape 2"/>
          <p:cNvSpPr/>
          <p:nvPr/>
        </p:nvSpPr>
        <p:spPr>
          <a:xfrm>
            <a:off x="522360" y="3531600"/>
            <a:ext cx="11067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1523880" y="0"/>
            <a:ext cx="9135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80" name="CustomShape 2"/>
          <p:cNvSpPr/>
          <p:nvPr/>
        </p:nvSpPr>
        <p:spPr>
          <a:xfrm>
            <a:off x="1600200" y="762120"/>
            <a:ext cx="89827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81" name="CustomShape 3"/>
          <p:cNvSpPr/>
          <p:nvPr/>
        </p:nvSpPr>
        <p:spPr>
          <a:xfrm>
            <a:off x="152280" y="152280"/>
            <a:ext cx="10976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82" name="CustomShape 4"/>
          <p:cNvSpPr/>
          <p:nvPr/>
        </p:nvSpPr>
        <p:spPr>
          <a:xfrm>
            <a:off x="1601280" y="3157560"/>
            <a:ext cx="89816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
        <p:nvSpPr>
          <p:cNvPr id="183" name="CustomShape 5"/>
          <p:cNvSpPr/>
          <p:nvPr/>
        </p:nvSpPr>
        <p:spPr>
          <a:xfrm>
            <a:off x="864000" y="4197600"/>
            <a:ext cx="11010600" cy="1324080"/>
          </a:xfrm>
          <a:prstGeom prst="rect">
            <a:avLst/>
          </a:prstGeom>
          <a:noFill/>
          <a:ln>
            <a:noFill/>
          </a:ln>
        </p:spPr>
        <p:style>
          <a:lnRef idx="0"/>
          <a:fillRef idx="0"/>
          <a:effectRef idx="0"/>
          <a:fontRef idx="minor"/>
        </p:style>
        <p:txBody>
          <a:bodyPr lIns="90000" rIns="90000" tIns="45000" bIns="45000">
            <a:spAutoFit/>
          </a:bodyPr>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84" name="Line 6"/>
          <p:cNvSpPr/>
          <p:nvPr/>
        </p:nvSpPr>
        <p:spPr>
          <a:xfrm>
            <a:off x="1523880" y="295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5" name="CustomShape 7"/>
          <p:cNvSpPr/>
          <p:nvPr/>
        </p:nvSpPr>
        <p:spPr>
          <a:xfrm>
            <a:off x="1584000" y="5610240"/>
            <a:ext cx="8847360" cy="1008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9720">
              <a:lnSpc>
                <a:spcPct val="100000"/>
              </a:lnSpc>
              <a:buClr>
                <a:srgbClr val="666666"/>
              </a:buClr>
              <a:buFont typeface="Arial"/>
              <a:buChar char="•"/>
            </a:pPr>
            <a:r>
              <a:rPr b="0" lang="en-IN" sz="1800" spc="-1" strike="noStrike">
                <a:solidFill>
                  <a:srgbClr val="666666"/>
                </a:solidFill>
                <a:latin typeface="Arial"/>
                <a:ea typeface="Open Sans"/>
              </a:rPr>
              <a:t>The command returns 0 if no key was set (at least one key already existed).</a:t>
            </a:r>
            <a:endParaRPr b="0" lang="en-IN" sz="1800" spc="-1" strike="noStrike">
              <a:latin typeface="Arial"/>
            </a:endParaRPr>
          </a:p>
          <a:p>
            <a:pPr marL="285840" indent="-279720">
              <a:lnSpc>
                <a:spcPct val="100000"/>
              </a:lnSpc>
              <a:buClr>
                <a:srgbClr val="666666"/>
              </a:buClr>
              <a:buFont typeface="Arial"/>
              <a:buChar char="•"/>
            </a:pPr>
            <a:r>
              <a:rPr b="0" lang="en-IN" sz="1800" spc="-1" strike="noStrike">
                <a:solidFill>
                  <a:srgbClr val="666666"/>
                </a:solidFill>
                <a:latin typeface="Arial"/>
                <a:ea typeface="Open Sans"/>
              </a:rPr>
              <a:t>The command returns 1 if the all the keys were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1676520" y="2362320"/>
            <a:ext cx="88300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7" name="CustomShape 2"/>
          <p:cNvSpPr/>
          <p:nvPr/>
        </p:nvSpPr>
        <p:spPr>
          <a:xfrm>
            <a:off x="522360" y="3531600"/>
            <a:ext cx="11067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1523880" y="0"/>
            <a:ext cx="9135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9" name="CustomShape 2"/>
          <p:cNvSpPr/>
          <p:nvPr/>
        </p:nvSpPr>
        <p:spPr>
          <a:xfrm>
            <a:off x="1600200" y="762120"/>
            <a:ext cx="898272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90" name="CustomShape 3"/>
          <p:cNvSpPr/>
          <p:nvPr/>
        </p:nvSpPr>
        <p:spPr>
          <a:xfrm>
            <a:off x="152280" y="152280"/>
            <a:ext cx="10976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91" name="CustomShape 4"/>
          <p:cNvSpPr/>
          <p:nvPr/>
        </p:nvSpPr>
        <p:spPr>
          <a:xfrm>
            <a:off x="1601280" y="3553560"/>
            <a:ext cx="89816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
        <p:nvSpPr>
          <p:cNvPr id="192" name="CustomShape 5"/>
          <p:cNvSpPr/>
          <p:nvPr/>
        </p:nvSpPr>
        <p:spPr>
          <a:xfrm>
            <a:off x="1600200" y="4593600"/>
            <a:ext cx="8880840" cy="912600"/>
          </a:xfrm>
          <a:prstGeom prst="rect">
            <a:avLst/>
          </a:prstGeom>
          <a:noFill/>
          <a:ln>
            <a:noFill/>
          </a:ln>
        </p:spPr>
        <p:style>
          <a:lnRef idx="0"/>
          <a:fillRef idx="0"/>
          <a:effectRef idx="0"/>
          <a:fontRef idx="minor"/>
        </p:style>
        <p:txBody>
          <a:bodyPr lIns="90000" rIns="90000" tIns="45000" bIns="45000">
            <a:spAutoFit/>
          </a:bodyPr>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93" name="Line 6"/>
          <p:cNvSpPr/>
          <p:nvPr/>
        </p:nvSpPr>
        <p:spPr>
          <a:xfrm>
            <a:off x="1523880" y="324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4" name="CustomShape 7"/>
          <p:cNvSpPr/>
          <p:nvPr/>
        </p:nvSpPr>
        <p:spPr>
          <a:xfrm>
            <a:off x="1584000" y="5790240"/>
            <a:ext cx="8847360" cy="72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972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1676520" y="2362320"/>
            <a:ext cx="8830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6" name="CustomShape 2"/>
          <p:cNvSpPr/>
          <p:nvPr/>
        </p:nvSpPr>
        <p:spPr>
          <a:xfrm>
            <a:off x="522360" y="3531600"/>
            <a:ext cx="11067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1523880" y="0"/>
            <a:ext cx="9135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8" name="CustomShape 2"/>
          <p:cNvSpPr/>
          <p:nvPr/>
        </p:nvSpPr>
        <p:spPr>
          <a:xfrm>
            <a:off x="1600200" y="762120"/>
            <a:ext cx="898272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9" name="CustomShape 3"/>
          <p:cNvSpPr/>
          <p:nvPr/>
        </p:nvSpPr>
        <p:spPr>
          <a:xfrm>
            <a:off x="152280" y="152280"/>
            <a:ext cx="10976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0" name="CustomShape 4"/>
          <p:cNvSpPr/>
          <p:nvPr/>
        </p:nvSpPr>
        <p:spPr>
          <a:xfrm>
            <a:off x="1601280" y="2689560"/>
            <a:ext cx="89816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
        <p:nvSpPr>
          <p:cNvPr id="201" name="CustomShape 5"/>
          <p:cNvSpPr/>
          <p:nvPr/>
        </p:nvSpPr>
        <p:spPr>
          <a:xfrm>
            <a:off x="1600200" y="3621600"/>
            <a:ext cx="8880840" cy="912600"/>
          </a:xfrm>
          <a:prstGeom prst="rect">
            <a:avLst/>
          </a:prstGeom>
          <a:noFill/>
          <a:ln>
            <a:noFill/>
          </a:ln>
        </p:spPr>
        <p:style>
          <a:lnRef idx="0"/>
          <a:fillRef idx="0"/>
          <a:effectRef idx="0"/>
          <a:fontRef idx="minor"/>
        </p:style>
        <p:txBody>
          <a:bodyPr lIns="90000" rIns="90000" tIns="45000" bIns="45000">
            <a:spAutoFit/>
          </a:bodyPr>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202"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3" name="CustomShape 7"/>
          <p:cNvSpPr/>
          <p:nvPr/>
        </p:nvSpPr>
        <p:spPr>
          <a:xfrm>
            <a:off x="1584000" y="5106240"/>
            <a:ext cx="8847360" cy="72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972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1676520" y="2362320"/>
            <a:ext cx="8830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5" name="CustomShape 2"/>
          <p:cNvSpPr/>
          <p:nvPr/>
        </p:nvSpPr>
        <p:spPr>
          <a:xfrm>
            <a:off x="522360" y="3531600"/>
            <a:ext cx="11067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1523880" y="0"/>
            <a:ext cx="9135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7" name="CustomShape 2"/>
          <p:cNvSpPr/>
          <p:nvPr/>
        </p:nvSpPr>
        <p:spPr>
          <a:xfrm>
            <a:off x="1600200" y="762120"/>
            <a:ext cx="89827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08" name="CustomShape 3"/>
          <p:cNvSpPr/>
          <p:nvPr/>
        </p:nvSpPr>
        <p:spPr>
          <a:xfrm>
            <a:off x="152280" y="152280"/>
            <a:ext cx="10976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9" name="CustomShape 4"/>
          <p:cNvSpPr/>
          <p:nvPr/>
        </p:nvSpPr>
        <p:spPr>
          <a:xfrm>
            <a:off x="1601280" y="2689560"/>
            <a:ext cx="89816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210" name="CustomShape 5"/>
          <p:cNvSpPr/>
          <p:nvPr/>
        </p:nvSpPr>
        <p:spPr>
          <a:xfrm>
            <a:off x="1600200" y="3621600"/>
            <a:ext cx="8880840" cy="912600"/>
          </a:xfrm>
          <a:prstGeom prst="rect">
            <a:avLst/>
          </a:prstGeom>
          <a:noFill/>
          <a:ln>
            <a:noFill/>
          </a:ln>
        </p:spPr>
        <p:style>
          <a:lnRef idx="0"/>
          <a:fillRef idx="0"/>
          <a:effectRef idx="0"/>
          <a:fontRef idx="minor"/>
        </p:style>
        <p:txBody>
          <a:bodyPr lIns="90000" rIns="90000" tIns="45000" bIns="45000">
            <a:spAutoFit/>
          </a:bodyPr>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11"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1676520" y="2362320"/>
            <a:ext cx="88300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13" name="CustomShape 2"/>
          <p:cNvSpPr/>
          <p:nvPr/>
        </p:nvSpPr>
        <p:spPr>
          <a:xfrm>
            <a:off x="522360" y="4467600"/>
            <a:ext cx="11067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Line 1"/>
          <p:cNvSpPr/>
          <p:nvPr/>
        </p:nvSpPr>
        <p:spPr>
          <a:xfrm>
            <a:off x="1523880" y="17524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0" name="CustomShape 2"/>
          <p:cNvSpPr/>
          <p:nvPr/>
        </p:nvSpPr>
        <p:spPr>
          <a:xfrm>
            <a:off x="1676520" y="2743200"/>
            <a:ext cx="8830080" cy="1064520"/>
          </a:xfrm>
          <a:prstGeom prst="rect">
            <a:avLst/>
          </a:prstGeom>
          <a:noFill/>
          <a:ln>
            <a:noFill/>
          </a:ln>
        </p:spPr>
        <p:style>
          <a:lnRef idx="0"/>
          <a:fillRef idx="0"/>
          <a:effectRef idx="0"/>
          <a:fontRef idx="minor"/>
        </p:style>
        <p:txBody>
          <a:bodyPr lIns="90000" rIns="90000" tIns="45000" bIns="45000">
            <a:spAutoFit/>
          </a:bodyPr>
          <a:p>
            <a:pPr marL="343080" indent="-33408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3408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1" name="CustomShape 3"/>
          <p:cNvSpPr/>
          <p:nvPr/>
        </p:nvSpPr>
        <p:spPr>
          <a:xfrm>
            <a:off x="1402200" y="2016000"/>
            <a:ext cx="679860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2" name="CustomShape 4"/>
          <p:cNvSpPr/>
          <p:nvPr/>
        </p:nvSpPr>
        <p:spPr>
          <a:xfrm>
            <a:off x="1600200" y="762120"/>
            <a:ext cx="8982720" cy="699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000" spc="-1" strike="noStrike">
                <a:solidFill>
                  <a:srgbClr val="000000"/>
                </a:solidFill>
                <a:latin typeface="Arial"/>
                <a:ea typeface="DejaVu Sans"/>
              </a:rPr>
              <a:t>To run commands on Redis remote server, you need to connect to the server by the same client </a:t>
            </a:r>
            <a:r>
              <a:rPr b="1" lang="en-US" sz="2000" spc="-1" strike="noStrike">
                <a:solidFill>
                  <a:srgbClr val="000000"/>
                </a:solidFill>
                <a:latin typeface="Arial"/>
                <a:ea typeface="DejaVu Sans"/>
              </a:rPr>
              <a:t>redis-cli</a:t>
            </a:r>
            <a:endParaRPr b="0" lang="en-IN" sz="2000" spc="-1" strike="noStrike">
              <a:latin typeface="Arial"/>
            </a:endParaRPr>
          </a:p>
        </p:txBody>
      </p:sp>
      <p:sp>
        <p:nvSpPr>
          <p:cNvPr id="103" name="CustomShape 5"/>
          <p:cNvSpPr/>
          <p:nvPr/>
        </p:nvSpPr>
        <p:spPr>
          <a:xfrm>
            <a:off x="1523880" y="5067720"/>
            <a:ext cx="9135000" cy="790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76840">
              <a:lnSpc>
                <a:spcPct val="100000"/>
              </a:lnSpc>
              <a:buClr>
                <a:srgbClr val="000000"/>
              </a:buClr>
              <a:buFont typeface="Arial"/>
              <a:buChar char="•"/>
            </a:pPr>
            <a:r>
              <a:rPr b="1" lang="en-IN" sz="1800" spc="-1" strike="noStrike">
                <a:solidFill>
                  <a:srgbClr val="000000"/>
                </a:solidFill>
                <a:latin typeface="Open Sans"/>
                <a:ea typeface="Open Sans"/>
              </a:rPr>
              <a:t>By default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p:txBody>
      </p:sp>
      <p:sp>
        <p:nvSpPr>
          <p:cNvPr id="104" name="CustomShape 6"/>
          <p:cNvSpPr/>
          <p:nvPr/>
        </p:nvSpPr>
        <p:spPr>
          <a:xfrm>
            <a:off x="1584000" y="4287960"/>
            <a:ext cx="8703360" cy="347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5" name="CustomShape 7"/>
          <p:cNvSpPr/>
          <p:nvPr/>
        </p:nvSpPr>
        <p:spPr>
          <a:xfrm>
            <a:off x="1523880" y="0"/>
            <a:ext cx="91371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a:t>
            </a:r>
            <a:r>
              <a:rPr b="0" lang="en-IN" sz="4000" spc="-1" strike="noStrike">
                <a:solidFill>
                  <a:srgbClr val="f7c120"/>
                </a:solidFill>
                <a:latin typeface="Times New Roman"/>
                <a:ea typeface="DejaVu Sans"/>
              </a:rPr>
              <a:t> </a:t>
            </a:r>
            <a:r>
              <a:rPr b="0" lang="en-IN" sz="4000" spc="-1" strike="noStrike">
                <a:solidFill>
                  <a:srgbClr val="f7c120"/>
                </a:solidFill>
                <a:latin typeface="Open Sans"/>
                <a:ea typeface="DejaVu Sans"/>
              </a:rPr>
              <a:t>Started</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1523880" y="0"/>
            <a:ext cx="9135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15" name="CustomShape 2"/>
          <p:cNvSpPr/>
          <p:nvPr/>
        </p:nvSpPr>
        <p:spPr>
          <a:xfrm>
            <a:off x="1600200" y="762120"/>
            <a:ext cx="898272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6" name="CustomShape 3"/>
          <p:cNvSpPr/>
          <p:nvPr/>
        </p:nvSpPr>
        <p:spPr>
          <a:xfrm>
            <a:off x="152280" y="152280"/>
            <a:ext cx="10976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17" name="CustomShape 4"/>
          <p:cNvSpPr/>
          <p:nvPr/>
        </p:nvSpPr>
        <p:spPr>
          <a:xfrm>
            <a:off x="1601280" y="3553560"/>
            <a:ext cx="898164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
        <p:nvSpPr>
          <p:cNvPr id="218" name="CustomShape 5"/>
          <p:cNvSpPr/>
          <p:nvPr/>
        </p:nvSpPr>
        <p:spPr>
          <a:xfrm>
            <a:off x="1600200" y="4989600"/>
            <a:ext cx="8880840" cy="1735560"/>
          </a:xfrm>
          <a:prstGeom prst="rect">
            <a:avLst/>
          </a:prstGeom>
          <a:noFill/>
          <a:ln>
            <a:noFill/>
          </a:ln>
        </p:spPr>
        <p:style>
          <a:lnRef idx="0"/>
          <a:fillRef idx="0"/>
          <a:effectRef idx="0"/>
          <a:fontRef idx="minor"/>
        </p:style>
        <p:txBody>
          <a:bodyPr lIns="90000" rIns="90000" tIns="45000" bIns="45000">
            <a:spAutoFit/>
          </a:bodyPr>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9" name="Line 6"/>
          <p:cNvSpPr/>
          <p:nvPr/>
        </p:nvSpPr>
        <p:spPr>
          <a:xfrm>
            <a:off x="1523880" y="32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1676520" y="2362320"/>
            <a:ext cx="88300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21" name="CustomShape 2"/>
          <p:cNvSpPr/>
          <p:nvPr/>
        </p:nvSpPr>
        <p:spPr>
          <a:xfrm>
            <a:off x="522360" y="4251600"/>
            <a:ext cx="11067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1523880" y="0"/>
            <a:ext cx="9135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23" name="CustomShape 2"/>
          <p:cNvSpPr/>
          <p:nvPr/>
        </p:nvSpPr>
        <p:spPr>
          <a:xfrm>
            <a:off x="1600200" y="762120"/>
            <a:ext cx="89827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24" name="CustomShape 3"/>
          <p:cNvSpPr/>
          <p:nvPr/>
        </p:nvSpPr>
        <p:spPr>
          <a:xfrm>
            <a:off x="152280" y="152280"/>
            <a:ext cx="10976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25" name="CustomShape 4"/>
          <p:cNvSpPr/>
          <p:nvPr/>
        </p:nvSpPr>
        <p:spPr>
          <a:xfrm>
            <a:off x="1601280" y="3337560"/>
            <a:ext cx="89816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
        <p:nvSpPr>
          <p:cNvPr id="226" name="CustomShape 5"/>
          <p:cNvSpPr/>
          <p:nvPr/>
        </p:nvSpPr>
        <p:spPr>
          <a:xfrm>
            <a:off x="1600200" y="4557600"/>
            <a:ext cx="8880840" cy="1324080"/>
          </a:xfrm>
          <a:prstGeom prst="rect">
            <a:avLst/>
          </a:prstGeom>
          <a:noFill/>
          <a:ln>
            <a:noFill/>
          </a:ln>
        </p:spPr>
        <p:style>
          <a:lnRef idx="0"/>
          <a:fillRef idx="0"/>
          <a:effectRef idx="0"/>
          <a:fontRef idx="minor"/>
        </p:style>
        <p:txBody>
          <a:bodyPr lIns="90000" rIns="90000" tIns="45000" bIns="45000">
            <a:spAutoFit/>
          </a:bodyPr>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27" name="Line 6"/>
          <p:cNvSpPr/>
          <p:nvPr/>
        </p:nvSpPr>
        <p:spPr>
          <a:xfrm>
            <a:off x="1523880" y="306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1676520" y="2362320"/>
            <a:ext cx="8830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9" name="CustomShape 2"/>
          <p:cNvSpPr/>
          <p:nvPr/>
        </p:nvSpPr>
        <p:spPr>
          <a:xfrm>
            <a:off x="1666800" y="609480"/>
            <a:ext cx="88300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30" name="CustomShape 3"/>
          <p:cNvSpPr/>
          <p:nvPr/>
        </p:nvSpPr>
        <p:spPr>
          <a:xfrm>
            <a:off x="522360" y="3531600"/>
            <a:ext cx="1106712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1676520" y="2362320"/>
            <a:ext cx="8830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32" name="CustomShape 2"/>
          <p:cNvSpPr/>
          <p:nvPr/>
        </p:nvSpPr>
        <p:spPr>
          <a:xfrm>
            <a:off x="522360" y="3531600"/>
            <a:ext cx="11067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523880" y="0"/>
            <a:ext cx="9135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34" name="CustomShape 2"/>
          <p:cNvSpPr/>
          <p:nvPr/>
        </p:nvSpPr>
        <p:spPr>
          <a:xfrm>
            <a:off x="1600200" y="762120"/>
            <a:ext cx="898272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35" name="CustomShape 3"/>
          <p:cNvSpPr/>
          <p:nvPr/>
        </p:nvSpPr>
        <p:spPr>
          <a:xfrm>
            <a:off x="152280" y="152280"/>
            <a:ext cx="10976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36" name="CustomShape 4"/>
          <p:cNvSpPr/>
          <p:nvPr/>
        </p:nvSpPr>
        <p:spPr>
          <a:xfrm>
            <a:off x="1601280" y="2725560"/>
            <a:ext cx="89816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
        <p:nvSpPr>
          <p:cNvPr id="237" name="CustomShape 5"/>
          <p:cNvSpPr/>
          <p:nvPr/>
        </p:nvSpPr>
        <p:spPr>
          <a:xfrm>
            <a:off x="1600200" y="3585600"/>
            <a:ext cx="8880840" cy="912600"/>
          </a:xfrm>
          <a:prstGeom prst="rect">
            <a:avLst/>
          </a:prstGeom>
          <a:noFill/>
          <a:ln>
            <a:noFill/>
          </a:ln>
        </p:spPr>
        <p:style>
          <a:lnRef idx="0"/>
          <a:fillRef idx="0"/>
          <a:effectRef idx="0"/>
          <a:fontRef idx="minor"/>
        </p:style>
        <p:txBody>
          <a:bodyPr lIns="90000" rIns="90000" tIns="45000" bIns="45000">
            <a:spAutoFit/>
          </a:bodyPr>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p:txBody>
      </p:sp>
      <p:sp>
        <p:nvSpPr>
          <p:cNvPr id="238" name="Line 6"/>
          <p:cNvSpPr/>
          <p:nvPr/>
        </p:nvSpPr>
        <p:spPr>
          <a:xfrm>
            <a:off x="1523880" y="24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9" name="CustomShape 7"/>
          <p:cNvSpPr/>
          <p:nvPr/>
        </p:nvSpPr>
        <p:spPr>
          <a:xfrm>
            <a:off x="5256000" y="5472000"/>
            <a:ext cx="5133960" cy="792720"/>
          </a:xfrm>
          <a:prstGeom prst="rect">
            <a:avLst/>
          </a:prstGeom>
          <a:noFill/>
          <a:ln>
            <a:noFill/>
          </a:ln>
        </p:spPr>
        <p:style>
          <a:lnRef idx="0"/>
          <a:fillRef idx="0"/>
          <a:effectRef idx="0"/>
          <a:fontRef idx="minor"/>
        </p:style>
        <p:txBody>
          <a:bodyPr lIns="0" rIns="0" tIns="0" bIns="0">
            <a:noAutofit/>
          </a:bodyPr>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0 1 2 3 4</a:t>
            </a:r>
            <a:endParaRPr b="0" lang="en-IN" sz="1800" spc="-1" strike="noStrike">
              <a:latin typeface="Arial"/>
            </a:endParaRPr>
          </a:p>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rpush a 5 6 7 8 9</a:t>
            </a:r>
            <a:endParaRPr b="0" lang="en-IN" sz="1800" spc="-1" strike="noStrike">
              <a:latin typeface="Arial"/>
            </a:endParaRPr>
          </a:p>
        </p:txBody>
      </p:sp>
      <p:sp>
        <p:nvSpPr>
          <p:cNvPr id="240" name="CustomShape 8"/>
          <p:cNvSpPr/>
          <p:nvPr/>
        </p:nvSpPr>
        <p:spPr>
          <a:xfrm>
            <a:off x="10514160" y="2592000"/>
            <a:ext cx="1506600" cy="40651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1676520" y="2362320"/>
            <a:ext cx="8830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42" name="CustomShape 2"/>
          <p:cNvSpPr/>
          <p:nvPr/>
        </p:nvSpPr>
        <p:spPr>
          <a:xfrm>
            <a:off x="522360" y="3531600"/>
            <a:ext cx="11067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1523880" y="0"/>
            <a:ext cx="9135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44" name="CustomShape 2"/>
          <p:cNvSpPr/>
          <p:nvPr/>
        </p:nvSpPr>
        <p:spPr>
          <a:xfrm>
            <a:off x="1600200" y="762120"/>
            <a:ext cx="898272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index in the list stored at key. The index is zero-based, so 0 means the first element, 1 the second element and so on. Negative indices can be used to designate elements starting at the tail of the list. Here, -1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0 being the first element of the list, 1 being the next element and so on. These offsets can also be negative numbers indicating offsets starting at the end of the list. For example, -1 is the last element of the list and so on.</a:t>
            </a:r>
            <a:endParaRPr b="0" lang="en-IN" sz="1800" spc="-1" strike="noStrike">
              <a:latin typeface="Arial"/>
            </a:endParaRPr>
          </a:p>
        </p:txBody>
      </p:sp>
      <p:sp>
        <p:nvSpPr>
          <p:cNvPr id="245" name="CustomShape 3"/>
          <p:cNvSpPr/>
          <p:nvPr/>
        </p:nvSpPr>
        <p:spPr>
          <a:xfrm>
            <a:off x="72000" y="144000"/>
            <a:ext cx="135720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46" name="CustomShape 4"/>
          <p:cNvSpPr/>
          <p:nvPr/>
        </p:nvSpPr>
        <p:spPr>
          <a:xfrm>
            <a:off x="1601280" y="3697560"/>
            <a:ext cx="89816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
        <p:nvSpPr>
          <p:cNvPr id="247" name="CustomShape 5"/>
          <p:cNvSpPr/>
          <p:nvPr/>
        </p:nvSpPr>
        <p:spPr>
          <a:xfrm>
            <a:off x="1600200" y="4665600"/>
            <a:ext cx="8880840" cy="912600"/>
          </a:xfrm>
          <a:prstGeom prst="rect">
            <a:avLst/>
          </a:prstGeom>
          <a:noFill/>
          <a:ln>
            <a:noFill/>
          </a:ln>
        </p:spPr>
        <p:style>
          <a:lnRef idx="0"/>
          <a:fillRef idx="0"/>
          <a:effectRef idx="0"/>
          <a:fontRef idx="minor"/>
        </p:style>
        <p:txBody>
          <a:bodyPr lIns="90000" rIns="90000" tIns="45000" bIns="45000">
            <a:spAutoFit/>
          </a:bodyPr>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48"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1676520" y="2362320"/>
            <a:ext cx="8830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50" name="CustomShape 2"/>
          <p:cNvSpPr/>
          <p:nvPr/>
        </p:nvSpPr>
        <p:spPr>
          <a:xfrm>
            <a:off x="522360" y="3531600"/>
            <a:ext cx="11067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1523880" y="0"/>
            <a:ext cx="9135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52" name="CustomShape 2"/>
          <p:cNvSpPr/>
          <p:nvPr/>
        </p:nvSpPr>
        <p:spPr>
          <a:xfrm>
            <a:off x="1600200" y="762120"/>
            <a:ext cx="89827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53" name="CustomShape 3"/>
          <p:cNvSpPr/>
          <p:nvPr/>
        </p:nvSpPr>
        <p:spPr>
          <a:xfrm>
            <a:off x="152280" y="152280"/>
            <a:ext cx="10976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54" name="CustomShape 4"/>
          <p:cNvSpPr/>
          <p:nvPr/>
        </p:nvSpPr>
        <p:spPr>
          <a:xfrm>
            <a:off x="1601280" y="2473560"/>
            <a:ext cx="89816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
        <p:nvSpPr>
          <p:cNvPr id="255" name="CustomShape 5"/>
          <p:cNvSpPr/>
          <p:nvPr/>
        </p:nvSpPr>
        <p:spPr>
          <a:xfrm>
            <a:off x="1600200" y="3405600"/>
            <a:ext cx="8880840" cy="1324080"/>
          </a:xfrm>
          <a:prstGeom prst="rect">
            <a:avLst/>
          </a:prstGeom>
          <a:noFill/>
          <a:ln>
            <a:noFill/>
          </a:ln>
        </p:spPr>
        <p:style>
          <a:lnRef idx="0"/>
          <a:fillRef idx="0"/>
          <a:effectRef idx="0"/>
          <a:fontRef idx="minor"/>
        </p:style>
        <p:txBody>
          <a:bodyPr lIns="90000" rIns="90000" tIns="45000" bIns="45000">
            <a:spAutoFit/>
          </a:bodyPr>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56" name="Line 6"/>
          <p:cNvSpPr/>
          <p:nvPr/>
        </p:nvSpPr>
        <p:spPr>
          <a:xfrm>
            <a:off x="1523880" y="219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7" name="CustomShape 7"/>
          <p:cNvSpPr/>
          <p:nvPr/>
        </p:nvSpPr>
        <p:spPr>
          <a:xfrm>
            <a:off x="4601520" y="5832000"/>
            <a:ext cx="5619960" cy="3574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58" name="CustomShape 8"/>
          <p:cNvSpPr/>
          <p:nvPr/>
        </p:nvSpPr>
        <p:spPr>
          <a:xfrm>
            <a:off x="10584000" y="3710160"/>
            <a:ext cx="1406160" cy="25513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1676520" y="2362320"/>
            <a:ext cx="8830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07" name="CustomShape 2"/>
          <p:cNvSpPr/>
          <p:nvPr/>
        </p:nvSpPr>
        <p:spPr>
          <a:xfrm>
            <a:off x="522360" y="3531600"/>
            <a:ext cx="11067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1676520" y="2362320"/>
            <a:ext cx="8830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60" name="CustomShape 2"/>
          <p:cNvSpPr/>
          <p:nvPr/>
        </p:nvSpPr>
        <p:spPr>
          <a:xfrm>
            <a:off x="522360" y="3531600"/>
            <a:ext cx="11067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1523880" y="0"/>
            <a:ext cx="9135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62" name="CustomShape 2"/>
          <p:cNvSpPr/>
          <p:nvPr/>
        </p:nvSpPr>
        <p:spPr>
          <a:xfrm>
            <a:off x="1600200" y="762120"/>
            <a:ext cx="898272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63" name="CustomShape 3"/>
          <p:cNvSpPr/>
          <p:nvPr/>
        </p:nvSpPr>
        <p:spPr>
          <a:xfrm>
            <a:off x="152280" y="152280"/>
            <a:ext cx="10976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64" name="CustomShape 4"/>
          <p:cNvSpPr/>
          <p:nvPr/>
        </p:nvSpPr>
        <p:spPr>
          <a:xfrm>
            <a:off x="1601280" y="3697560"/>
            <a:ext cx="89816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
        <p:nvSpPr>
          <p:cNvPr id="265" name="CustomShape 5"/>
          <p:cNvSpPr/>
          <p:nvPr/>
        </p:nvSpPr>
        <p:spPr>
          <a:xfrm>
            <a:off x="1600200" y="4629600"/>
            <a:ext cx="8880840" cy="912600"/>
          </a:xfrm>
          <a:prstGeom prst="rect">
            <a:avLst/>
          </a:prstGeom>
          <a:noFill/>
          <a:ln>
            <a:noFill/>
          </a:ln>
        </p:spPr>
        <p:style>
          <a:lnRef idx="0"/>
          <a:fillRef idx="0"/>
          <a:effectRef idx="0"/>
          <a:fontRef idx="minor"/>
        </p:style>
        <p:txBody>
          <a:bodyPr lIns="90000" rIns="90000" tIns="45000" bIns="45000">
            <a:spAutoFit/>
          </a:bodyPr>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66"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1676520" y="2362320"/>
            <a:ext cx="8830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68" name="CustomShape 2"/>
          <p:cNvSpPr/>
          <p:nvPr/>
        </p:nvSpPr>
        <p:spPr>
          <a:xfrm>
            <a:off x="522360" y="3531600"/>
            <a:ext cx="11067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1523880" y="0"/>
            <a:ext cx="9135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70" name="CustomShape 2"/>
          <p:cNvSpPr/>
          <p:nvPr/>
        </p:nvSpPr>
        <p:spPr>
          <a:xfrm>
            <a:off x="1600200" y="762120"/>
            <a:ext cx="89827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71" name="CustomShape 3"/>
          <p:cNvSpPr/>
          <p:nvPr/>
        </p:nvSpPr>
        <p:spPr>
          <a:xfrm>
            <a:off x="152280" y="152280"/>
            <a:ext cx="10976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72" name="CustomShape 4"/>
          <p:cNvSpPr/>
          <p:nvPr/>
        </p:nvSpPr>
        <p:spPr>
          <a:xfrm>
            <a:off x="1601280" y="3625560"/>
            <a:ext cx="89816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
        <p:nvSpPr>
          <p:cNvPr id="273" name="CustomShape 5"/>
          <p:cNvSpPr/>
          <p:nvPr/>
        </p:nvSpPr>
        <p:spPr>
          <a:xfrm>
            <a:off x="1600200" y="4521600"/>
            <a:ext cx="8880840" cy="912600"/>
          </a:xfrm>
          <a:prstGeom prst="rect">
            <a:avLst/>
          </a:prstGeom>
          <a:noFill/>
          <a:ln>
            <a:noFill/>
          </a:ln>
        </p:spPr>
        <p:style>
          <a:lnRef idx="0"/>
          <a:fillRef idx="0"/>
          <a:effectRef idx="0"/>
          <a:fontRef idx="minor"/>
        </p:style>
        <p:txBody>
          <a:bodyPr lIns="90000" rIns="90000" tIns="45000" bIns="45000">
            <a:spAutoFit/>
          </a:bodyPr>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74" name="Line 6"/>
          <p:cNvSpPr/>
          <p:nvPr/>
        </p:nvSpPr>
        <p:spPr>
          <a:xfrm>
            <a:off x="1523880" y="33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5" name="CustomShape 7"/>
          <p:cNvSpPr/>
          <p:nvPr/>
        </p:nvSpPr>
        <p:spPr>
          <a:xfrm>
            <a:off x="1224000" y="5904000"/>
            <a:ext cx="8925480" cy="357480"/>
          </a:xfrm>
          <a:prstGeom prst="rect">
            <a:avLst/>
          </a:prstGeom>
          <a:noFill/>
          <a:ln>
            <a:noFill/>
          </a:ln>
        </p:spPr>
        <p:style>
          <a:lnRef idx="0"/>
          <a:fillRef idx="0"/>
          <a:effectRef idx="0"/>
          <a:fontRef idx="minor"/>
        </p:style>
        <p:txBody>
          <a:bodyPr lIns="90000" rIns="90000" tIns="45000" bIns="45000">
            <a:noAutofit/>
          </a:bodyPr>
          <a:p>
            <a:pPr marL="216000" indent="-21348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6" name="CustomShape 8"/>
          <p:cNvSpPr/>
          <p:nvPr/>
        </p:nvSpPr>
        <p:spPr>
          <a:xfrm>
            <a:off x="10585440" y="1036440"/>
            <a:ext cx="1436040" cy="56570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1676520" y="2362320"/>
            <a:ext cx="8830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78" name="CustomShape 2"/>
          <p:cNvSpPr/>
          <p:nvPr/>
        </p:nvSpPr>
        <p:spPr>
          <a:xfrm>
            <a:off x="522360" y="3531600"/>
            <a:ext cx="11067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1523880" y="0"/>
            <a:ext cx="9135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80" name="CustomShape 2"/>
          <p:cNvSpPr/>
          <p:nvPr/>
        </p:nvSpPr>
        <p:spPr>
          <a:xfrm>
            <a:off x="1600200" y="762120"/>
            <a:ext cx="89827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81" name="CustomShape 3"/>
          <p:cNvSpPr/>
          <p:nvPr/>
        </p:nvSpPr>
        <p:spPr>
          <a:xfrm>
            <a:off x="152280" y="152280"/>
            <a:ext cx="10976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82" name="CustomShape 4"/>
          <p:cNvSpPr/>
          <p:nvPr/>
        </p:nvSpPr>
        <p:spPr>
          <a:xfrm>
            <a:off x="1601280" y="2941560"/>
            <a:ext cx="89816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
        <p:nvSpPr>
          <p:cNvPr id="283" name="CustomShape 5"/>
          <p:cNvSpPr/>
          <p:nvPr/>
        </p:nvSpPr>
        <p:spPr>
          <a:xfrm>
            <a:off x="1600200" y="3873600"/>
            <a:ext cx="8880840" cy="1735560"/>
          </a:xfrm>
          <a:prstGeom prst="rect">
            <a:avLst/>
          </a:prstGeom>
          <a:noFill/>
          <a:ln>
            <a:noFill/>
          </a:ln>
        </p:spPr>
        <p:style>
          <a:lnRef idx="0"/>
          <a:fillRef idx="0"/>
          <a:effectRef idx="0"/>
          <a:fontRef idx="minor"/>
        </p:style>
        <p:txBody>
          <a:bodyPr lIns="90000" rIns="90000" tIns="45000" bIns="45000">
            <a:spAutoFit/>
          </a:bodyPr>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84" name="Line 6"/>
          <p:cNvSpPr/>
          <p:nvPr/>
        </p:nvSpPr>
        <p:spPr>
          <a:xfrm>
            <a:off x="1523880" y="277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85" name="CustomShape 7"/>
          <p:cNvSpPr/>
          <p:nvPr/>
        </p:nvSpPr>
        <p:spPr>
          <a:xfrm>
            <a:off x="1224000" y="5904000"/>
            <a:ext cx="8925480" cy="357480"/>
          </a:xfrm>
          <a:prstGeom prst="rect">
            <a:avLst/>
          </a:prstGeom>
          <a:noFill/>
          <a:ln>
            <a:noFill/>
          </a:ln>
        </p:spPr>
        <p:style>
          <a:lnRef idx="0"/>
          <a:fillRef idx="0"/>
          <a:effectRef idx="0"/>
          <a:fontRef idx="minor"/>
        </p:style>
        <p:txBody>
          <a:bodyPr lIns="90000" rIns="90000" tIns="45000" bIns="45000">
            <a:noAutofit/>
          </a:bodyPr>
          <a:p>
            <a:pPr marL="216000" indent="-21348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86" name="CustomShape 8"/>
          <p:cNvSpPr/>
          <p:nvPr/>
        </p:nvSpPr>
        <p:spPr>
          <a:xfrm>
            <a:off x="10585440" y="1036440"/>
            <a:ext cx="1436040" cy="56570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1676520" y="2362320"/>
            <a:ext cx="8830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88" name="CustomShape 2"/>
          <p:cNvSpPr/>
          <p:nvPr/>
        </p:nvSpPr>
        <p:spPr>
          <a:xfrm>
            <a:off x="1666800" y="609480"/>
            <a:ext cx="88300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89" name="CustomShape 3"/>
          <p:cNvSpPr/>
          <p:nvPr/>
        </p:nvSpPr>
        <p:spPr>
          <a:xfrm>
            <a:off x="522360" y="3531600"/>
            <a:ext cx="1106712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1456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1676520" y="2362320"/>
            <a:ext cx="88300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91" name="CustomShape 2"/>
          <p:cNvSpPr/>
          <p:nvPr/>
        </p:nvSpPr>
        <p:spPr>
          <a:xfrm>
            <a:off x="522360" y="3531600"/>
            <a:ext cx="11067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1523880" y="0"/>
            <a:ext cx="9135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93" name="CustomShape 2"/>
          <p:cNvSpPr/>
          <p:nvPr/>
        </p:nvSpPr>
        <p:spPr>
          <a:xfrm>
            <a:off x="1600200" y="762120"/>
            <a:ext cx="8982720" cy="3381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field is a new field in the hash and value was set</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p:txBody>
      </p:sp>
      <p:sp>
        <p:nvSpPr>
          <p:cNvPr id="294" name="CustomShape 3"/>
          <p:cNvSpPr/>
          <p:nvPr/>
        </p:nvSpPr>
        <p:spPr>
          <a:xfrm>
            <a:off x="152280" y="152280"/>
            <a:ext cx="10976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95" name="CustomShape 4"/>
          <p:cNvSpPr/>
          <p:nvPr/>
        </p:nvSpPr>
        <p:spPr>
          <a:xfrm>
            <a:off x="1601280" y="3625560"/>
            <a:ext cx="89816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96" name="CustomShape 5"/>
          <p:cNvSpPr/>
          <p:nvPr/>
        </p:nvSpPr>
        <p:spPr>
          <a:xfrm>
            <a:off x="1600200" y="4629600"/>
            <a:ext cx="8880840" cy="1324080"/>
          </a:xfrm>
          <a:prstGeom prst="rect">
            <a:avLst/>
          </a:prstGeom>
          <a:noFill/>
          <a:ln>
            <a:noFill/>
          </a:ln>
        </p:spPr>
        <p:style>
          <a:lnRef idx="0"/>
          <a:fillRef idx="0"/>
          <a:effectRef idx="0"/>
          <a:fontRef idx="minor"/>
        </p:style>
        <p:txBody>
          <a:bodyPr lIns="90000" rIns="90000" tIns="45000" bIns="45000">
            <a:spAutoFit/>
          </a:bodyPr>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297" name="Line 6"/>
          <p:cNvSpPr/>
          <p:nvPr/>
        </p:nvSpPr>
        <p:spPr>
          <a:xfrm>
            <a:off x="1523880" y="345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1676520" y="2362320"/>
            <a:ext cx="8830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299" name="CustomShape 2"/>
          <p:cNvSpPr/>
          <p:nvPr/>
        </p:nvSpPr>
        <p:spPr>
          <a:xfrm>
            <a:off x="522360" y="3531600"/>
            <a:ext cx="11067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9" name="CustomShape 2"/>
          <p:cNvSpPr/>
          <p:nvPr/>
        </p:nvSpPr>
        <p:spPr>
          <a:xfrm>
            <a:off x="1523880" y="0"/>
            <a:ext cx="9135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0" name="CustomShape 3"/>
          <p:cNvSpPr/>
          <p:nvPr/>
        </p:nvSpPr>
        <p:spPr>
          <a:xfrm>
            <a:off x="1600200" y="762120"/>
            <a:ext cx="898272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 the Redis logical database [from 0 - 15] having the specified zero-based numeric index. New connections always use the database 0.</a:t>
            </a:r>
            <a:endParaRPr b="0" lang="en-IN" sz="1800" spc="-1" strike="noStrike">
              <a:latin typeface="Arial"/>
            </a:endParaRPr>
          </a:p>
        </p:txBody>
      </p:sp>
      <p:sp>
        <p:nvSpPr>
          <p:cNvPr id="111" name="CustomShape 4"/>
          <p:cNvSpPr/>
          <p:nvPr/>
        </p:nvSpPr>
        <p:spPr>
          <a:xfrm>
            <a:off x="152280" y="152280"/>
            <a:ext cx="10976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12" name="CustomShape 5"/>
          <p:cNvSpPr/>
          <p:nvPr/>
        </p:nvSpPr>
        <p:spPr>
          <a:xfrm>
            <a:off x="1601280" y="2221560"/>
            <a:ext cx="89816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
        <p:nvSpPr>
          <p:cNvPr id="113" name="CustomShape 6"/>
          <p:cNvSpPr/>
          <p:nvPr/>
        </p:nvSpPr>
        <p:spPr>
          <a:xfrm>
            <a:off x="1523880" y="2940480"/>
            <a:ext cx="9411840" cy="1735560"/>
          </a:xfrm>
          <a:prstGeom prst="rect">
            <a:avLst/>
          </a:prstGeom>
          <a:noFill/>
          <a:ln>
            <a:noFill/>
          </a:ln>
        </p:spPr>
        <p:style>
          <a:lnRef idx="0"/>
          <a:fillRef idx="0"/>
          <a:effectRef idx="0"/>
          <a:fontRef idx="minor"/>
        </p:style>
        <p:txBody>
          <a:bodyPr lIns="90000" rIns="90000" tIns="45000" bIns="45000">
            <a:spAutoFit/>
          </a:bodyPr>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4" name="CustomShape 7"/>
          <p:cNvSpPr/>
          <p:nvPr/>
        </p:nvSpPr>
        <p:spPr>
          <a:xfrm>
            <a:off x="1584000" y="4889520"/>
            <a:ext cx="8847360" cy="1008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7360">
              <a:lnSpc>
                <a:spcPct val="100000"/>
              </a:lnSpc>
              <a:buClr>
                <a:srgbClr val="000000"/>
              </a:buClr>
              <a:buSzPct val="45000"/>
              <a:buFont typeface="Wingdings" charset="2"/>
              <a:buChar char=""/>
            </a:pPr>
            <a:r>
              <a:rPr b="0" lang="en-IN" sz="1800" spc="-1" strike="noStrike">
                <a:solidFill>
                  <a:srgbClr val="666666"/>
                </a:solidFill>
                <a:latin typeface="Arial"/>
                <a:ea typeface="Open Sans"/>
              </a:rPr>
              <a:t>Different databases can have keys with the same name, and commands like </a:t>
            </a:r>
            <a:r>
              <a:rPr b="1" lang="en-IN" sz="1800" spc="-1" strike="noStrike">
                <a:solidFill>
                  <a:srgbClr val="666666"/>
                </a:solidFill>
                <a:latin typeface="Arial"/>
                <a:ea typeface="Open Sans"/>
              </a:rPr>
              <a:t>FLUSHDB</a:t>
            </a:r>
            <a:r>
              <a:rPr b="0" lang="en-IN" sz="1800" spc="-1" strike="noStrike">
                <a:solidFill>
                  <a:srgbClr val="666666"/>
                </a:solidFill>
                <a:latin typeface="Arial"/>
                <a:ea typeface="Open Sans"/>
              </a:rPr>
              <a:t>, </a:t>
            </a:r>
            <a:r>
              <a:rPr b="1" lang="en-IN" sz="1800" spc="-1" strike="noStrike">
                <a:solidFill>
                  <a:srgbClr val="666666"/>
                </a:solidFill>
                <a:latin typeface="Arial"/>
                <a:ea typeface="Open Sans"/>
              </a:rPr>
              <a:t>SWAPDB</a:t>
            </a:r>
            <a:r>
              <a:rPr b="0" lang="en-IN" sz="1800" spc="-1" strike="noStrike">
                <a:solidFill>
                  <a:srgbClr val="666666"/>
                </a:solidFill>
                <a:latin typeface="Arial"/>
                <a:ea typeface="Open Sans"/>
              </a:rPr>
              <a:t> or </a:t>
            </a:r>
            <a:r>
              <a:rPr b="1" lang="en-IN" sz="1800" spc="-1" strike="noStrike">
                <a:solidFill>
                  <a:srgbClr val="666666"/>
                </a:solidFill>
                <a:latin typeface="Arial"/>
                <a:ea typeface="Open Sans"/>
              </a:rPr>
              <a:t>RANDOMKEY</a:t>
            </a:r>
            <a:r>
              <a:rPr b="0" lang="en-IN" sz="1800" spc="-1" strike="noStrike">
                <a:solidFill>
                  <a:srgbClr val="666666"/>
                </a:solidFill>
                <a:latin typeface="Arial"/>
                <a:ea typeface="Open Sans"/>
              </a:rPr>
              <a:t> work on specific databases.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1523880" y="0"/>
            <a:ext cx="9135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01" name="CustomShape 2"/>
          <p:cNvSpPr/>
          <p:nvPr/>
        </p:nvSpPr>
        <p:spPr>
          <a:xfrm>
            <a:off x="1600200" y="762120"/>
            <a:ext cx="898272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302" name="CustomShape 3"/>
          <p:cNvSpPr/>
          <p:nvPr/>
        </p:nvSpPr>
        <p:spPr>
          <a:xfrm>
            <a:off x="152280" y="152280"/>
            <a:ext cx="10976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03" name="CustomShape 4"/>
          <p:cNvSpPr/>
          <p:nvPr/>
        </p:nvSpPr>
        <p:spPr>
          <a:xfrm>
            <a:off x="1601280" y="3049560"/>
            <a:ext cx="898164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304" name="CustomShape 5"/>
          <p:cNvSpPr/>
          <p:nvPr/>
        </p:nvSpPr>
        <p:spPr>
          <a:xfrm>
            <a:off x="1600200" y="3981600"/>
            <a:ext cx="8880840" cy="1324080"/>
          </a:xfrm>
          <a:prstGeom prst="rect">
            <a:avLst/>
          </a:prstGeom>
          <a:noFill/>
          <a:ln>
            <a:noFill/>
          </a:ln>
        </p:spPr>
        <p:style>
          <a:lnRef idx="0"/>
          <a:fillRef idx="0"/>
          <a:effectRef idx="0"/>
          <a:fontRef idx="minor"/>
        </p:style>
        <p:txBody>
          <a:bodyPr lIns="90000" rIns="90000" tIns="45000" bIns="45000">
            <a:spAutoFit/>
          </a:bodyPr>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305" name="Line 6"/>
          <p:cNvSpPr/>
          <p:nvPr/>
        </p:nvSpPr>
        <p:spPr>
          <a:xfrm>
            <a:off x="1523880" y="277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1676520" y="2362320"/>
            <a:ext cx="883008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307" name="CustomShape 2"/>
          <p:cNvSpPr/>
          <p:nvPr/>
        </p:nvSpPr>
        <p:spPr>
          <a:xfrm>
            <a:off x="522360" y="3531600"/>
            <a:ext cx="11067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1523880" y="0"/>
            <a:ext cx="9135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09" name="CustomShape 2"/>
          <p:cNvSpPr/>
          <p:nvPr/>
        </p:nvSpPr>
        <p:spPr>
          <a:xfrm>
            <a:off x="1600200" y="762120"/>
            <a:ext cx="89827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310" name="CustomShape 3"/>
          <p:cNvSpPr/>
          <p:nvPr/>
        </p:nvSpPr>
        <p:spPr>
          <a:xfrm>
            <a:off x="152280" y="152280"/>
            <a:ext cx="10976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11" name="CustomShape 4"/>
          <p:cNvSpPr/>
          <p:nvPr/>
        </p:nvSpPr>
        <p:spPr>
          <a:xfrm>
            <a:off x="1601280" y="2653560"/>
            <a:ext cx="898164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312" name="CustomShape 5"/>
          <p:cNvSpPr/>
          <p:nvPr/>
        </p:nvSpPr>
        <p:spPr>
          <a:xfrm>
            <a:off x="1600200" y="3585600"/>
            <a:ext cx="8880840" cy="1324080"/>
          </a:xfrm>
          <a:prstGeom prst="rect">
            <a:avLst/>
          </a:prstGeom>
          <a:noFill/>
          <a:ln>
            <a:noFill/>
          </a:ln>
        </p:spPr>
        <p:style>
          <a:lnRef idx="0"/>
          <a:fillRef idx="0"/>
          <a:effectRef idx="0"/>
          <a:fontRef idx="minor"/>
        </p:style>
        <p:txBody>
          <a:bodyPr lIns="90000" rIns="90000" tIns="45000" bIns="45000">
            <a:spAutoFit/>
          </a:bodyPr>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313"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1676520" y="2362320"/>
            <a:ext cx="8830080" cy="1735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315" name="CustomShape 2"/>
          <p:cNvSpPr/>
          <p:nvPr/>
        </p:nvSpPr>
        <p:spPr>
          <a:xfrm>
            <a:off x="522360" y="3531600"/>
            <a:ext cx="11067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1523880" y="0"/>
            <a:ext cx="9135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17" name="CustomShape 2"/>
          <p:cNvSpPr/>
          <p:nvPr/>
        </p:nvSpPr>
        <p:spPr>
          <a:xfrm>
            <a:off x="1600200" y="762120"/>
            <a:ext cx="89827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HINCRBY</a:t>
            </a:r>
            <a:r>
              <a:rPr b="0" lang="en-US" sz="1800" spc="-1" strike="noStrike">
                <a:solidFill>
                  <a:srgbClr val="000000"/>
                </a:solidFill>
                <a:latin typeface="Arial"/>
                <a:ea typeface="DejaVu Sans"/>
              </a:rPr>
              <a:t> increments the number stored at field in the hash stored at key by increment. 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HINCRBYFLOAT</a:t>
            </a:r>
            <a:r>
              <a:rPr b="0" lang="en-US" sz="1800" spc="-1" strike="noStrike">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b="0" lang="en-IN" sz="1800" spc="-1" strike="noStrike">
              <a:latin typeface="Arial"/>
            </a:endParaRPr>
          </a:p>
        </p:txBody>
      </p:sp>
      <p:sp>
        <p:nvSpPr>
          <p:cNvPr id="318" name="CustomShape 3"/>
          <p:cNvSpPr/>
          <p:nvPr/>
        </p:nvSpPr>
        <p:spPr>
          <a:xfrm>
            <a:off x="152280" y="152280"/>
            <a:ext cx="109764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19" name="CustomShape 4"/>
          <p:cNvSpPr/>
          <p:nvPr/>
        </p:nvSpPr>
        <p:spPr>
          <a:xfrm>
            <a:off x="1601280" y="3337560"/>
            <a:ext cx="8981640" cy="699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20" name="CustomShape 5"/>
          <p:cNvSpPr/>
          <p:nvPr/>
        </p:nvSpPr>
        <p:spPr>
          <a:xfrm>
            <a:off x="1600200" y="4269600"/>
            <a:ext cx="8880840" cy="1324800"/>
          </a:xfrm>
          <a:prstGeom prst="rect">
            <a:avLst/>
          </a:prstGeom>
          <a:noFill/>
          <a:ln>
            <a:noFill/>
          </a:ln>
        </p:spPr>
        <p:style>
          <a:lnRef idx="0"/>
          <a:fillRef idx="0"/>
          <a:effectRef idx="0"/>
          <a:fontRef idx="minor"/>
        </p:style>
        <p:txBody>
          <a:bodyPr lIns="90000" rIns="90000" tIns="45000" bIns="45000">
            <a:spAutoFit/>
          </a:bodyPr>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21" name="Line 6"/>
          <p:cNvSpPr/>
          <p:nvPr/>
        </p:nvSpPr>
        <p:spPr>
          <a:xfrm>
            <a:off x="1523880" y="306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1365840" y="188640"/>
            <a:ext cx="967392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323" name="Picture 2" descr="http://www.bvctch.vn/vnt_upload/weblink/thks.jpg"/>
          <p:cNvPicPr/>
          <p:nvPr/>
        </p:nvPicPr>
        <p:blipFill>
          <a:blip r:embed="rId1"/>
          <a:stretch/>
        </p:blipFill>
        <p:spPr>
          <a:xfrm>
            <a:off x="4404600" y="2036160"/>
            <a:ext cx="3117600" cy="465444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1676520" y="2362320"/>
            <a:ext cx="8830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6" name="CustomShape 2"/>
          <p:cNvSpPr/>
          <p:nvPr/>
        </p:nvSpPr>
        <p:spPr>
          <a:xfrm>
            <a:off x="1666800" y="609480"/>
            <a:ext cx="883008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7" name="CustomShape 3"/>
          <p:cNvSpPr/>
          <p:nvPr/>
        </p:nvSpPr>
        <p:spPr>
          <a:xfrm>
            <a:off x="522360" y="3531600"/>
            <a:ext cx="1106712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1676520" y="2362320"/>
            <a:ext cx="8830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19" name="CustomShape 2"/>
          <p:cNvSpPr/>
          <p:nvPr/>
        </p:nvSpPr>
        <p:spPr>
          <a:xfrm>
            <a:off x="522360" y="3531600"/>
            <a:ext cx="11067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1" name="CustomShape 2"/>
          <p:cNvSpPr/>
          <p:nvPr/>
        </p:nvSpPr>
        <p:spPr>
          <a:xfrm>
            <a:off x="1523880" y="0"/>
            <a:ext cx="9135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2" name="CustomShape 3"/>
          <p:cNvSpPr/>
          <p:nvPr/>
        </p:nvSpPr>
        <p:spPr>
          <a:xfrm>
            <a:off x="1600200" y="762120"/>
            <a:ext cx="898272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3" name="CustomShape 4"/>
          <p:cNvSpPr/>
          <p:nvPr/>
        </p:nvSpPr>
        <p:spPr>
          <a:xfrm>
            <a:off x="1523880" y="4272480"/>
            <a:ext cx="8880840" cy="2558520"/>
          </a:xfrm>
          <a:prstGeom prst="rect">
            <a:avLst/>
          </a:prstGeom>
          <a:noFill/>
          <a:ln>
            <a:noFill/>
          </a:ln>
        </p:spPr>
        <p:style>
          <a:lnRef idx="0"/>
          <a:fillRef idx="0"/>
          <a:effectRef idx="0"/>
          <a:fontRef idx="minor"/>
        </p:style>
        <p:txBody>
          <a:bodyPr lIns="90000" rIns="90000" tIns="45000" bIns="45000">
            <a:spAutoFit/>
          </a:bodyPr>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7684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4" name="Table 5"/>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5" name="CustomShape 6"/>
          <p:cNvSpPr/>
          <p:nvPr/>
        </p:nvSpPr>
        <p:spPr>
          <a:xfrm>
            <a:off x="1601280" y="2221560"/>
            <a:ext cx="898164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 [PX milliseconds] [NX|XX]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1676520" y="2362320"/>
            <a:ext cx="883008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7" name="CustomShape 2"/>
          <p:cNvSpPr/>
          <p:nvPr/>
        </p:nvSpPr>
        <p:spPr>
          <a:xfrm>
            <a:off x="522360" y="3531600"/>
            <a:ext cx="1106712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11869</TotalTime>
  <Application>LibreOffice/6.4.7.2$Linux_X86_64 LibreOffice_project/40$Build-2</Application>
  <Words>1227</Words>
  <Paragraphs>148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2021-04-29T17:30:29Z</dcterms:modified>
  <cp:revision>2100</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y fmtid="{D5CDD505-2E9C-101B-9397-08002B2CF9AE}" pid="12" name="category">
    <vt:lpwstr>HTML Programming</vt:lpwstr>
  </property>
</Properties>
</file>