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1418" r:id="rId3"/>
    <p:sldId id="1390" r:id="rId4"/>
    <p:sldId id="258" r:id="rId5"/>
    <p:sldId id="259" r:id="rId6"/>
    <p:sldId id="260" r:id="rId7"/>
    <p:sldId id="1419" r:id="rId8"/>
    <p:sldId id="1420" r:id="rId9"/>
    <p:sldId id="1425" r:id="rId10"/>
    <p:sldId id="1422" r:id="rId11"/>
    <p:sldId id="1427" r:id="rId12"/>
    <p:sldId id="1428" r:id="rId13"/>
    <p:sldId id="1423" r:id="rId14"/>
    <p:sldId id="1426" r:id="rId15"/>
    <p:sldId id="1429" r:id="rId16"/>
    <p:sldId id="1434" r:id="rId17"/>
    <p:sldId id="1435" r:id="rId18"/>
    <p:sldId id="1438" r:id="rId19"/>
    <p:sldId id="1441" r:id="rId20"/>
    <p:sldId id="1439" r:id="rId21"/>
    <p:sldId id="1440" r:id="rId22"/>
    <p:sldId id="1436" r:id="rId23"/>
    <p:sldId id="1437" r:id="rId24"/>
    <p:sldId id="1430" r:id="rId25"/>
    <p:sldId id="1431" r:id="rId26"/>
    <p:sldId id="1432" r:id="rId27"/>
    <p:sldId id="1433" r:id="rId28"/>
    <p:sldId id="1424" r:id="rId29"/>
    <p:sldId id="1421" r:id="rId30"/>
    <p:sldId id="3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  <a:srgbClr val="39AE0A"/>
    <a:srgbClr val="FD8603"/>
    <a:srgbClr val="7E007E"/>
    <a:srgbClr val="1A4F05"/>
    <a:srgbClr val="164404"/>
    <a:srgbClr val="2B8208"/>
    <a:srgbClr val="329909"/>
    <a:srgbClr val="840FF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62558" y="4782051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3969638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‘)’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 &amp;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222054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5374957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7BB36-D483-4588-94C5-EE8691713A89}"/>
              </a:ext>
            </a:extLst>
          </p:cNvPr>
          <p:cNvSpPr txBox="1"/>
          <p:nvPr/>
        </p:nvSpPr>
        <p:spPr>
          <a:xfrm>
            <a:off x="246600" y="4797152"/>
            <a:ext cx="1168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DA5EB-E6E8-4B8C-9165-B5C92A4AEB96}"/>
              </a:ext>
            </a:extLst>
          </p:cNvPr>
          <p:cNvSpPr txBox="1"/>
          <p:nvPr/>
        </p:nvSpPr>
        <p:spPr>
          <a:xfrm>
            <a:off x="246600" y="1671191"/>
            <a:ext cx="1168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VALUES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197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20304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20304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isactive)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764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38794</TotalTime>
  <Words>1529</Words>
  <Application>Microsoft Office PowerPoint</Application>
  <PresentationFormat>Widescreen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8820</cp:revision>
  <dcterms:created xsi:type="dcterms:W3CDTF">2015-10-09T06:09:34Z</dcterms:created>
  <dcterms:modified xsi:type="dcterms:W3CDTF">2022-04-06T17:22:40Z</dcterms:modified>
</cp:coreProperties>
</file>