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04" r:id="rId2"/>
    <p:sldId id="1207" r:id="rId3"/>
    <p:sldId id="1205" r:id="rId4"/>
    <p:sldId id="1206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204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2598" y="2521704"/>
          <a:ext cx="81269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city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sunil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2000-12-24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baroda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2598" y="19795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key and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1916832"/>
            <a:ext cx="11089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Candidate Key</a:t>
            </a:r>
            <a:r>
              <a:rPr lang="en-US" dirty="0" smtClean="0">
                <a:latin typeface="Palatino Linotype" pitchFamily="18" charset="0"/>
              </a:rPr>
              <a:t> – A Candidate Key can be any column or a combination of columns that can qualify as unique key in database. There can be multiple Candidate Keys in one table. Each Candidate Key can qualify as Primary Key.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b="1" dirty="0" smtClean="0">
                <a:latin typeface="Palatino Linotype" pitchFamily="18" charset="0"/>
              </a:rPr>
              <a:t>Primary Key</a:t>
            </a:r>
            <a:r>
              <a:rPr lang="en-US" dirty="0" smtClean="0">
                <a:latin typeface="Palatino Linotype" pitchFamily="18" charset="0"/>
              </a:rPr>
              <a:t> – A Primary Key is a column or a combination of columns that uniquely identify a record. Only one Candidate Key can be Primary Key.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2598" y="393305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  <a:cs typeface="Segoe UI Light" panose="020B0502040204020203" pitchFamily="34" charset="0"/>
              </a:rPr>
              <a:t>key </a:t>
            </a:r>
            <a:endParaRPr lang="en-US" b="1" dirty="0">
              <a:latin typeface="Palatino Linotype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2598" y="4437112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/>
                <a:gridCol w="1573889"/>
                <a:gridCol w="1573889"/>
                <a:gridCol w="1399013"/>
                <a:gridCol w="1008112"/>
                <a:gridCol w="2314542"/>
                <a:gridCol w="1573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city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emailID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pan_card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rajesh.k@gmail.com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AXD012-30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sunil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2000-12-24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baroda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skumar@gmail.com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XXAHFF201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3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kumr.raj@gmail.com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RDGH-78IO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3640956"/>
            <a:ext cx="11305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Candidate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 smtClean="0">
                <a:latin typeface="Palatino Linotype" pitchFamily="18" charset="0"/>
              </a:rPr>
              <a:t>A candidate key is a set of attributes (or attribute) which uniquely identify the tuples in relation or table. </a:t>
            </a:r>
          </a:p>
          <a:p>
            <a:pPr marL="342900" indent="17463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ID, pan_card, </a:t>
            </a:r>
            <a:r>
              <a:rPr lang="en-US" dirty="0" smtClean="0">
                <a:latin typeface="Palatino Linotype" pitchFamily="18" charset="0"/>
              </a:rPr>
              <a:t>&amp; emailID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are Candidate keys.</a:t>
            </a:r>
            <a:endParaRPr lang="en-US" dirty="0" smtClean="0">
              <a:latin typeface="Palatino Linotype" pitchFamily="18" charset="0"/>
            </a:endParaRPr>
          </a:p>
          <a:p>
            <a:pPr marL="342900" indent="-342900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Primary Key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 smtClean="0">
                <a:latin typeface="Palatino Linotype" pitchFamily="18" charset="0"/>
              </a:rPr>
              <a:t>Primary Key is a set of attributes (or attribute) which uniquely identify the tuples in relation or table. </a:t>
            </a:r>
            <a:r>
              <a:rPr lang="en-US" u="sng" dirty="0" smtClean="0">
                <a:latin typeface="Palatino Linotype" pitchFamily="18" charset="0"/>
              </a:rPr>
              <a:t>There is one and only one primary key in any relationship.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342900" indent="17463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you can choose either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ID, pan_card, or </a:t>
            </a:r>
            <a:r>
              <a:rPr lang="en-US" dirty="0" smtClean="0">
                <a:latin typeface="Palatino Linotype" pitchFamily="18" charset="0"/>
              </a:rPr>
              <a:t>emailID columns as primary key column, ID is preferable </a:t>
            </a:r>
            <a:r>
              <a:rPr lang="en-US" dirty="0" smtClean="0">
                <a:latin typeface="Palatino Linotype" pitchFamily="18" charset="0"/>
              </a:rPr>
              <a:t>choice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590" y="980728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student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{ ID, firstName, lastName, DoB,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city, emailID, pan_card 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}</a:t>
            </a:r>
            <a:endParaRPr lang="en-US" sz="2300" dirty="0">
              <a:solidFill>
                <a:schemeClr val="bg2">
                  <a:lumMod val="25000"/>
                </a:schemeClr>
              </a:solidFill>
              <a:latin typeface="Gentium Bas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Candidate Key and 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598" y="1729616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/>
                <a:gridCol w="1573889"/>
                <a:gridCol w="1573889"/>
                <a:gridCol w="1399013"/>
                <a:gridCol w="1008112"/>
                <a:gridCol w="2314542"/>
                <a:gridCol w="1573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city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emailID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pan_card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rajesh.k@gmail.com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AXD012-30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sunil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2000-12-24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baroda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skumar@gmail.com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XXAHFF201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3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kumr.raj@gmail.com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RDGH-78IO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103320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Difference between Candidate Key and Primary Key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582" y="1052736"/>
          <a:ext cx="11377264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88632"/>
                <a:gridCol w="568863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Primary Key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Candidate Key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b"/>
                </a:tc>
              </a:tr>
              <a:tr h="0"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only one primary key in any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more than one candidate key in a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 smtClean="0"/>
                        <a:t>Primary </a:t>
                      </a:r>
                      <a:r>
                        <a:rPr lang="en-US" dirty="0"/>
                        <a:t>key can contain NULL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 smtClean="0"/>
                        <a:t>Candidate </a:t>
                      </a:r>
                      <a:r>
                        <a:rPr lang="en-US" dirty="0"/>
                        <a:t>key can have NULL value.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primary key is a candidate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compulsory that each candidate key can be a primary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 specifies the important attribute for the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specifies the key which can qualify for primary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51187</TotalTime>
  <Words>370</Words>
  <Application>Microsoft Office PowerPoint</Application>
  <PresentationFormat>Custom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2931</cp:revision>
  <dcterms:created xsi:type="dcterms:W3CDTF">2019-04-24T09:11:59Z</dcterms:created>
  <dcterms:modified xsi:type="dcterms:W3CDTF">2020-06-06T09:21:36Z</dcterms:modified>
</cp:coreProperties>
</file>