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8"/>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85" r:id="rId44"/>
    <p:sldId id="1587" r:id="rId45"/>
    <p:sldId id="1593" r:id="rId46"/>
    <p:sldId id="1594" r:id="rId47"/>
    <p:sldId id="1595" r:id="rId48"/>
    <p:sldId id="1527" r:id="rId49"/>
    <p:sldId id="1528" r:id="rId50"/>
    <p:sldId id="551" r:id="rId51"/>
    <p:sldId id="554" r:id="rId52"/>
    <p:sldId id="1525" r:id="rId53"/>
    <p:sldId id="1526" r:id="rId54"/>
    <p:sldId id="562" r:id="rId55"/>
    <p:sldId id="563" r:id="rId56"/>
    <p:sldId id="1296" r:id="rId57"/>
    <p:sldId id="1529" r:id="rId58"/>
    <p:sldId id="1530" r:id="rId59"/>
    <p:sldId id="1540" r:id="rId60"/>
    <p:sldId id="1541" r:id="rId61"/>
    <p:sldId id="1542" r:id="rId62"/>
    <p:sldId id="1543" r:id="rId63"/>
    <p:sldId id="1059" r:id="rId64"/>
    <p:sldId id="1060" r:id="rId65"/>
    <p:sldId id="1418" r:id="rId66"/>
    <p:sldId id="576" r:id="rId67"/>
    <p:sldId id="577" r:id="rId68"/>
    <p:sldId id="1564" r:id="rId69"/>
    <p:sldId id="1566" r:id="rId70"/>
    <p:sldId id="1474" r:id="rId71"/>
    <p:sldId id="1475" r:id="rId72"/>
    <p:sldId id="1476" r:id="rId73"/>
    <p:sldId id="1477" r:id="rId74"/>
    <p:sldId id="1478" r:id="rId75"/>
    <p:sldId id="1479" r:id="rId76"/>
    <p:sldId id="1481" r:id="rId77"/>
    <p:sldId id="625" r:id="rId78"/>
    <p:sldId id="1150" r:id="rId79"/>
    <p:sldId id="393" r:id="rId80"/>
    <p:sldId id="395" r:id="rId81"/>
    <p:sldId id="820" r:id="rId82"/>
    <p:sldId id="414" r:id="rId83"/>
    <p:sldId id="821" r:id="rId84"/>
    <p:sldId id="1077" r:id="rId85"/>
    <p:sldId id="1177" r:id="rId86"/>
    <p:sldId id="1535" r:id="rId87"/>
    <p:sldId id="1536" r:id="rId88"/>
    <p:sldId id="1532" r:id="rId89"/>
    <p:sldId id="1533" r:id="rId90"/>
    <p:sldId id="1534" r:id="rId91"/>
    <p:sldId id="1538" r:id="rId92"/>
    <p:sldId id="1539" r:id="rId93"/>
    <p:sldId id="1152" r:id="rId94"/>
    <p:sldId id="1153" r:id="rId95"/>
    <p:sldId id="1537" r:id="rId96"/>
    <p:sldId id="1548" r:id="rId97"/>
    <p:sldId id="1549" r:id="rId98"/>
    <p:sldId id="564" r:id="rId99"/>
    <p:sldId id="1364" r:id="rId100"/>
    <p:sldId id="826" r:id="rId101"/>
    <p:sldId id="566" r:id="rId102"/>
    <p:sldId id="1211" r:id="rId103"/>
    <p:sldId id="1430" r:id="rId104"/>
    <p:sldId id="1460" r:id="rId105"/>
    <p:sldId id="798" r:id="rId106"/>
    <p:sldId id="1215" r:id="rId107"/>
    <p:sldId id="1427" r:id="rId108"/>
    <p:sldId id="1225" r:id="rId109"/>
    <p:sldId id="1212" r:id="rId110"/>
    <p:sldId id="1213" r:id="rId111"/>
    <p:sldId id="1216" r:id="rId112"/>
    <p:sldId id="1210" r:id="rId113"/>
    <p:sldId id="1151" r:id="rId114"/>
    <p:sldId id="1226" r:id="rId115"/>
    <p:sldId id="443" r:id="rId116"/>
    <p:sldId id="445" r:id="rId117"/>
    <p:sldId id="446" r:id="rId118"/>
    <p:sldId id="1293" r:id="rId119"/>
    <p:sldId id="1403" r:id="rId120"/>
    <p:sldId id="1290" r:id="rId121"/>
    <p:sldId id="1294" r:id="rId122"/>
    <p:sldId id="1283" r:id="rId123"/>
    <p:sldId id="440" r:id="rId124"/>
    <p:sldId id="570" r:id="rId125"/>
    <p:sldId id="827" r:id="rId126"/>
    <p:sldId id="453" r:id="rId127"/>
    <p:sldId id="574" r:id="rId128"/>
    <p:sldId id="838" r:id="rId129"/>
    <p:sldId id="839" r:id="rId130"/>
    <p:sldId id="1271" r:id="rId131"/>
    <p:sldId id="1550" r:id="rId132"/>
    <p:sldId id="1551" r:id="rId133"/>
    <p:sldId id="1574" r:id="rId134"/>
    <p:sldId id="1575" r:id="rId135"/>
    <p:sldId id="1576" r:id="rId136"/>
    <p:sldId id="1577" r:id="rId137"/>
    <p:sldId id="1569" r:id="rId138"/>
    <p:sldId id="1568" r:id="rId139"/>
    <p:sldId id="1573" r:id="rId140"/>
    <p:sldId id="1572" r:id="rId141"/>
    <p:sldId id="1570" r:id="rId142"/>
    <p:sldId id="1578" r:id="rId143"/>
    <p:sldId id="1579" r:id="rId144"/>
    <p:sldId id="1571" r:id="rId145"/>
    <p:sldId id="1580" r:id="rId146"/>
    <p:sldId id="1581" r:id="rId147"/>
    <p:sldId id="1552" r:id="rId148"/>
    <p:sldId id="1553" r:id="rId149"/>
    <p:sldId id="788" r:id="rId150"/>
    <p:sldId id="1544" r:id="rId151"/>
    <p:sldId id="1545" r:id="rId152"/>
    <p:sldId id="1546" r:id="rId153"/>
    <p:sldId id="1588" r:id="rId154"/>
    <p:sldId id="1589" r:id="rId155"/>
    <p:sldId id="1590" r:id="rId156"/>
    <p:sldId id="1591" r:id="rId1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150" d="100"/>
          <a:sy n="150" d="100"/>
        </p:scale>
        <p:origin x="-1877" y="-171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119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122</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006955300"/>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3108244394"/>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370153"/>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a:spcAft>
                <a:spcPts val="600"/>
              </a:spcAft>
            </a:pPr>
            <a:endParaRPr lang="en-US" sz="600" dirty="0">
              <a:solidFill>
                <a:schemeClr val="tx1">
                  <a:lumMod val="75000"/>
                  <a:lumOff val="25000"/>
                </a:schemeClr>
              </a:solidFill>
              <a:latin typeface="Liberation Mono"/>
            </a:endParaRP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Tree>
    <p:extLst>
      <p:ext uri="{BB962C8B-B14F-4D97-AF65-F5344CB8AC3E}">
        <p14:creationId xmlns:p14="http://schemas.microsoft.com/office/powerpoint/2010/main" val="3793711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RESTART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MAXVALUE</a:t>
            </a:r>
            <a:r>
              <a:rPr lang="en-US" dirty="0">
                <a:latin typeface="Liberation Mono"/>
              </a:rPr>
              <a:t> </a:t>
            </a:r>
            <a:r>
              <a:rPr lang="en-US" dirty="0">
                <a:solidFill>
                  <a:srgbClr val="990055"/>
                </a:solidFill>
                <a:latin typeface="Liberation Mono"/>
              </a:rPr>
              <a:t>105</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CYCLE</a:t>
            </a:r>
            <a:r>
              <a:rPr lang="en-US" dirty="0">
                <a:latin typeface="Liberation Mono"/>
              </a:rPr>
              <a:t>; </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529103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370153"/>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a:spcAft>
                <a:spcPts val="600"/>
              </a:spcAft>
            </a:pPr>
            <a:endParaRPr lang="en-US" sz="600" dirty="0">
              <a:solidFill>
                <a:schemeClr val="tx1">
                  <a:lumMod val="75000"/>
                  <a:lumOff val="25000"/>
                </a:schemeClr>
              </a:solidFill>
              <a:latin typeface="Liberation Mono"/>
            </a:endParaRP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0A5FBABB-85B9-0B5B-EFCA-0FC4FE5ECCAB}"/>
              </a:ext>
            </a:extLst>
          </p:cNvPr>
          <p:cNvSpPr/>
          <p:nvPr/>
        </p:nvSpPr>
        <p:spPr>
          <a:xfrm>
            <a:off x="335360" y="1"/>
            <a:ext cx="108012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by default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537379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RESTART</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990055"/>
                </a:solidFill>
                <a:latin typeface="Liberation Mono"/>
              </a:rPr>
              <a:t>100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MAXVALUE</a:t>
            </a:r>
            <a:r>
              <a:rPr lang="en-US" dirty="0">
                <a:latin typeface="Liberation Mono"/>
              </a:rPr>
              <a:t> </a:t>
            </a:r>
            <a:r>
              <a:rPr lang="en-US" dirty="0">
                <a:solidFill>
                  <a:srgbClr val="990055"/>
                </a:solidFill>
                <a:latin typeface="Liberation Mono"/>
              </a:rPr>
              <a:t>105</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a:t>
            </a:r>
            <a:r>
              <a:rPr lang="en-US" dirty="0">
                <a:solidFill>
                  <a:srgbClr val="0077AA"/>
                </a:solidFill>
                <a:latin typeface="Liberation Mono"/>
                <a:cs typeface="Arial" panose="020B0604020202020204" pitchFamily="34" charset="0"/>
              </a:rPr>
              <a:t>CYCLE</a:t>
            </a:r>
            <a:r>
              <a:rPr lang="en-US" dirty="0">
                <a:latin typeface="Liberation Mono"/>
              </a:rPr>
              <a:t>; </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3" name="Rectangle 2">
            <a:extLst>
              <a:ext uri="{FF2B5EF4-FFF2-40B4-BE49-F238E27FC236}">
                <a16:creationId xmlns:a16="http://schemas.microsoft.com/office/drawing/2014/main" id="{08656B52-D896-81E3-0B4F-430DF1BF6B5E}"/>
              </a:ext>
            </a:extLst>
          </p:cNvPr>
          <p:cNvSpPr/>
          <p:nvPr/>
        </p:nvSpPr>
        <p:spPr>
          <a:xfrm>
            <a:off x="335360" y="1"/>
            <a:ext cx="108012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by default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428005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DEFAULT changes the default value of a column. This command doesn't affect generated and identity columns.</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52405</TotalTime>
  <Words>15497</Words>
  <Application>Microsoft Office PowerPoint</Application>
  <PresentationFormat>Widescreen</PresentationFormat>
  <Paragraphs>1955</Paragraphs>
  <Slides>156</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156</vt:i4>
      </vt:variant>
    </vt:vector>
  </HeadingPairs>
  <TitlesOfParts>
    <vt:vector size="17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11757</cp:revision>
  <dcterms:created xsi:type="dcterms:W3CDTF">2015-10-09T06:09:34Z</dcterms:created>
  <dcterms:modified xsi:type="dcterms:W3CDTF">2023-05-23T04:00:31Z</dcterms:modified>
</cp:coreProperties>
</file>