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60"/>
  </p:notesMasterIdLst>
  <p:sldIdLst>
    <p:sldId id="497" r:id="rId2"/>
    <p:sldId id="977" r:id="rId3"/>
    <p:sldId id="691" r:id="rId4"/>
    <p:sldId id="693" r:id="rId5"/>
    <p:sldId id="694" r:id="rId6"/>
    <p:sldId id="695" r:id="rId7"/>
    <p:sldId id="696" r:id="rId8"/>
    <p:sldId id="697" r:id="rId9"/>
    <p:sldId id="698" r:id="rId10"/>
    <p:sldId id="472" r:id="rId11"/>
    <p:sldId id="667" r:id="rId12"/>
    <p:sldId id="668" r:id="rId13"/>
    <p:sldId id="496" r:id="rId14"/>
    <p:sldId id="605" r:id="rId15"/>
    <p:sldId id="532" r:id="rId16"/>
    <p:sldId id="596" r:id="rId17"/>
    <p:sldId id="578" r:id="rId18"/>
    <p:sldId id="597" r:id="rId19"/>
    <p:sldId id="579" r:id="rId20"/>
    <p:sldId id="851" r:id="rId21"/>
    <p:sldId id="850" r:id="rId22"/>
    <p:sldId id="598" r:id="rId23"/>
    <p:sldId id="326" r:id="rId24"/>
    <p:sldId id="599" r:id="rId25"/>
    <p:sldId id="327" r:id="rId26"/>
    <p:sldId id="328" r:id="rId27"/>
    <p:sldId id="329" r:id="rId28"/>
    <p:sldId id="330" r:id="rId29"/>
    <p:sldId id="315" r:id="rId30"/>
    <p:sldId id="314" r:id="rId31"/>
    <p:sldId id="317" r:id="rId32"/>
    <p:sldId id="600" r:id="rId33"/>
    <p:sldId id="318" r:id="rId34"/>
    <p:sldId id="692" r:id="rId35"/>
    <p:sldId id="319" r:id="rId36"/>
    <p:sldId id="601" r:id="rId37"/>
    <p:sldId id="500" r:id="rId38"/>
    <p:sldId id="321" r:id="rId39"/>
    <p:sldId id="494" r:id="rId40"/>
    <p:sldId id="901" r:id="rId41"/>
    <p:sldId id="902" r:id="rId42"/>
    <p:sldId id="603" r:id="rId43"/>
    <p:sldId id="499" r:id="rId44"/>
    <p:sldId id="604" r:id="rId45"/>
    <p:sldId id="489" r:id="rId46"/>
    <p:sldId id="325" r:id="rId47"/>
    <p:sldId id="501" r:id="rId48"/>
    <p:sldId id="951"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590" r:id="rId65"/>
    <p:sldId id="490" r:id="rId66"/>
    <p:sldId id="602" r:id="rId67"/>
    <p:sldId id="540" r:id="rId68"/>
    <p:sldId id="491" r:id="rId69"/>
    <p:sldId id="492" r:id="rId70"/>
    <p:sldId id="493" r:id="rId71"/>
    <p:sldId id="495" r:id="rId72"/>
    <p:sldId id="958" r:id="rId73"/>
    <p:sldId id="959" r:id="rId74"/>
    <p:sldId id="960" r:id="rId75"/>
    <p:sldId id="971" r:id="rId76"/>
    <p:sldId id="961" r:id="rId77"/>
    <p:sldId id="962" r:id="rId78"/>
    <p:sldId id="966" r:id="rId79"/>
    <p:sldId id="967" r:id="rId80"/>
    <p:sldId id="963" r:id="rId81"/>
    <p:sldId id="970" r:id="rId82"/>
    <p:sldId id="972" r:id="rId83"/>
    <p:sldId id="973" r:id="rId84"/>
    <p:sldId id="974" r:id="rId85"/>
    <p:sldId id="595" r:id="rId86"/>
    <p:sldId id="539" r:id="rId87"/>
    <p:sldId id="580" r:id="rId88"/>
    <p:sldId id="620" r:id="rId89"/>
    <p:sldId id="621" r:id="rId90"/>
    <p:sldId id="796" r:id="rId91"/>
    <p:sldId id="931" r:id="rId92"/>
    <p:sldId id="849" r:id="rId93"/>
    <p:sldId id="800" r:id="rId94"/>
    <p:sldId id="615" r:id="rId95"/>
    <p:sldId id="506" r:id="rId96"/>
    <p:sldId id="803" r:id="rId97"/>
    <p:sldId id="804" r:id="rId98"/>
    <p:sldId id="791" r:id="rId99"/>
    <p:sldId id="793" r:id="rId100"/>
    <p:sldId id="794" r:id="rId101"/>
    <p:sldId id="795" r:id="rId102"/>
    <p:sldId id="616" r:id="rId103"/>
    <p:sldId id="505" r:id="rId104"/>
    <p:sldId id="513" r:id="rId105"/>
    <p:sldId id="618" r:id="rId106"/>
    <p:sldId id="619" r:id="rId107"/>
    <p:sldId id="617" r:id="rId108"/>
    <p:sldId id="502" r:id="rId109"/>
    <p:sldId id="503" r:id="rId110"/>
    <p:sldId id="699" r:id="rId111"/>
    <p:sldId id="504" r:id="rId112"/>
    <p:sldId id="700" r:id="rId113"/>
    <p:sldId id="679" r:id="rId114"/>
    <p:sldId id="940" r:id="rId115"/>
    <p:sldId id="942" r:id="rId116"/>
    <p:sldId id="941" r:id="rId117"/>
    <p:sldId id="677" r:id="rId118"/>
    <p:sldId id="678" r:id="rId119"/>
    <p:sldId id="680" r:id="rId120"/>
    <p:sldId id="507" r:id="rId121"/>
    <p:sldId id="591" r:id="rId122"/>
    <p:sldId id="509" r:id="rId123"/>
    <p:sldId id="510" r:id="rId124"/>
    <p:sldId id="511" r:id="rId125"/>
    <p:sldId id="512" r:id="rId126"/>
    <p:sldId id="527" r:id="rId127"/>
    <p:sldId id="529" r:id="rId128"/>
    <p:sldId id="701" r:id="rId129"/>
    <p:sldId id="853" r:id="rId130"/>
    <p:sldId id="530" r:id="rId131"/>
    <p:sldId id="899" r:id="rId132"/>
    <p:sldId id="702" r:id="rId133"/>
    <p:sldId id="531" r:id="rId134"/>
    <p:sldId id="947" r:id="rId135"/>
    <p:sldId id="948" r:id="rId136"/>
    <p:sldId id="949" r:id="rId137"/>
    <p:sldId id="950" r:id="rId138"/>
    <p:sldId id="644" r:id="rId139"/>
    <p:sldId id="854" r:id="rId140"/>
    <p:sldId id="645" r:id="rId141"/>
    <p:sldId id="855" r:id="rId142"/>
    <p:sldId id="816" r:id="rId143"/>
    <p:sldId id="817" r:id="rId144"/>
    <p:sldId id="545" r:id="rId145"/>
    <p:sldId id="533" r:id="rId146"/>
    <p:sldId id="534" r:id="rId147"/>
    <p:sldId id="542" r:id="rId148"/>
    <p:sldId id="543" r:id="rId149"/>
    <p:sldId id="544" r:id="rId150"/>
    <p:sldId id="546" r:id="rId151"/>
    <p:sldId id="522" r:id="rId152"/>
    <p:sldId id="523" r:id="rId153"/>
    <p:sldId id="809" r:id="rId154"/>
    <p:sldId id="526" r:id="rId155"/>
    <p:sldId id="524" r:id="rId156"/>
    <p:sldId id="525" r:id="rId157"/>
    <p:sldId id="548" r:id="rId158"/>
    <p:sldId id="646" r:id="rId159"/>
    <p:sldId id="647" r:id="rId160"/>
    <p:sldId id="773" r:id="rId161"/>
    <p:sldId id="772" r:id="rId162"/>
    <p:sldId id="789" r:id="rId163"/>
    <p:sldId id="790" r:id="rId164"/>
    <p:sldId id="549" r:id="rId165"/>
    <p:sldId id="550" r:id="rId166"/>
    <p:sldId id="547" r:id="rId167"/>
    <p:sldId id="515" r:id="rId168"/>
    <p:sldId id="516" r:id="rId169"/>
    <p:sldId id="517" r:id="rId170"/>
    <p:sldId id="551" r:id="rId171"/>
    <p:sldId id="554" r:id="rId172"/>
    <p:sldId id="555" r:id="rId173"/>
    <p:sldId id="556" r:id="rId174"/>
    <p:sldId id="557" r:id="rId175"/>
    <p:sldId id="558" r:id="rId176"/>
    <p:sldId id="562" r:id="rId177"/>
    <p:sldId id="563" r:id="rId178"/>
    <p:sldId id="661" r:id="rId179"/>
    <p:sldId id="625" r:id="rId180"/>
    <p:sldId id="559" r:id="rId181"/>
    <p:sldId id="936" r:id="rId182"/>
    <p:sldId id="304" r:id="rId183"/>
    <p:sldId id="560" r:id="rId184"/>
    <p:sldId id="903" r:id="rId185"/>
    <p:sldId id="561" r:id="rId186"/>
    <p:sldId id="564" r:id="rId187"/>
    <p:sldId id="826" r:id="rId188"/>
    <p:sldId id="566" r:id="rId189"/>
    <p:sldId id="567" r:id="rId190"/>
    <p:sldId id="832" r:id="rId191"/>
    <p:sldId id="568" r:id="rId192"/>
    <p:sldId id="820" r:id="rId193"/>
    <p:sldId id="821" r:id="rId194"/>
    <p:sldId id="798" r:id="rId195"/>
    <p:sldId id="799" r:id="rId196"/>
    <p:sldId id="666" r:id="rId197"/>
    <p:sldId id="665" r:id="rId198"/>
    <p:sldId id="569" r:id="rId199"/>
    <p:sldId id="944" r:id="rId200"/>
    <p:sldId id="823" r:id="rId201"/>
    <p:sldId id="570" r:id="rId202"/>
    <p:sldId id="864" r:id="rId203"/>
    <p:sldId id="945" r:id="rId204"/>
    <p:sldId id="863" r:id="rId205"/>
    <p:sldId id="806" r:id="rId206"/>
    <p:sldId id="828" r:id="rId207"/>
    <p:sldId id="808" r:id="rId208"/>
    <p:sldId id="807" r:id="rId209"/>
    <p:sldId id="572" r:id="rId210"/>
    <p:sldId id="586" r:id="rId211"/>
    <p:sldId id="827" r:id="rId212"/>
    <p:sldId id="836" r:id="rId213"/>
    <p:sldId id="837" r:id="rId214"/>
    <p:sldId id="573" r:id="rId215"/>
    <p:sldId id="574" r:id="rId216"/>
    <p:sldId id="838" r:id="rId217"/>
    <p:sldId id="839" r:id="rId218"/>
    <p:sldId id="582" r:id="rId219"/>
    <p:sldId id="581" r:id="rId220"/>
    <p:sldId id="859" r:id="rId221"/>
    <p:sldId id="576" r:id="rId222"/>
    <p:sldId id="824" r:id="rId223"/>
    <p:sldId id="577" r:id="rId224"/>
    <p:sldId id="935" r:id="rId225"/>
    <p:sldId id="371" r:id="rId226"/>
    <p:sldId id="575" r:id="rId227"/>
    <p:sldId id="733" r:id="rId228"/>
    <p:sldId id="583" r:id="rId229"/>
    <p:sldId id="584" r:id="rId230"/>
    <p:sldId id="585" r:id="rId231"/>
    <p:sldId id="609" r:id="rId232"/>
    <p:sldId id="610" r:id="rId233"/>
    <p:sldId id="703" r:id="rId234"/>
    <p:sldId id="611" r:id="rId235"/>
    <p:sldId id="612" r:id="rId236"/>
    <p:sldId id="704" r:id="rId237"/>
    <p:sldId id="613" r:id="rId238"/>
    <p:sldId id="705" r:id="rId239"/>
    <p:sldId id="614" r:id="rId240"/>
    <p:sldId id="311" r:id="rId241"/>
    <p:sldId id="934" r:id="rId242"/>
    <p:sldId id="937" r:id="rId243"/>
    <p:sldId id="894" r:id="rId244"/>
    <p:sldId id="312" r:id="rId245"/>
    <p:sldId id="892" r:id="rId246"/>
    <p:sldId id="911" r:id="rId247"/>
    <p:sldId id="912" r:id="rId248"/>
    <p:sldId id="587" r:id="rId249"/>
    <p:sldId id="675" r:id="rId250"/>
    <p:sldId id="588" r:id="rId251"/>
    <p:sldId id="706" r:id="rId252"/>
    <p:sldId id="589" r:id="rId253"/>
    <p:sldId id="856" r:id="rId254"/>
    <p:sldId id="857" r:id="rId255"/>
    <p:sldId id="707" r:id="rId256"/>
    <p:sldId id="815" r:id="rId257"/>
    <p:sldId id="813" r:id="rId258"/>
    <p:sldId id="814" r:id="rId259"/>
    <p:sldId id="975" r:id="rId260"/>
    <p:sldId id="708" r:id="rId261"/>
    <p:sldId id="593" r:id="rId262"/>
    <p:sldId id="709" r:id="rId263"/>
    <p:sldId id="594" r:id="rId264"/>
    <p:sldId id="710" r:id="rId265"/>
    <p:sldId id="607" r:id="rId266"/>
    <p:sldId id="336" r:id="rId267"/>
    <p:sldId id="337" r:id="rId268"/>
    <p:sldId id="748" r:id="rId269"/>
    <p:sldId id="622" r:id="rId270"/>
    <p:sldId id="623" r:id="rId271"/>
    <p:sldId id="624" r:id="rId272"/>
    <p:sldId id="858" r:id="rId273"/>
    <p:sldId id="627" r:id="rId274"/>
    <p:sldId id="628" r:id="rId275"/>
    <p:sldId id="626" r:id="rId276"/>
    <p:sldId id="629" r:id="rId277"/>
    <p:sldId id="630" r:id="rId278"/>
    <p:sldId id="818" r:id="rId279"/>
    <p:sldId id="631" r:id="rId280"/>
    <p:sldId id="913" r:id="rId281"/>
    <p:sldId id="632" r:id="rId282"/>
    <p:sldId id="751" r:id="rId283"/>
    <p:sldId id="352" r:id="rId284"/>
    <p:sldId id="633" r:id="rId285"/>
    <p:sldId id="938" r:id="rId286"/>
    <p:sldId id="634" r:id="rId287"/>
    <p:sldId id="635" r:id="rId288"/>
    <p:sldId id="368" r:id="rId289"/>
    <p:sldId id="636" r:id="rId290"/>
    <p:sldId id="663" r:id="rId291"/>
    <p:sldId id="664" r:id="rId292"/>
    <p:sldId id="637" r:id="rId293"/>
    <p:sldId id="638" r:id="rId294"/>
    <p:sldId id="712" r:id="rId295"/>
    <p:sldId id="713" r:id="rId296"/>
    <p:sldId id="714" r:id="rId297"/>
    <p:sldId id="904" r:id="rId298"/>
    <p:sldId id="906" r:id="rId299"/>
    <p:sldId id="910" r:id="rId300"/>
    <p:sldId id="379" r:id="rId301"/>
    <p:sldId id="953" r:id="rId302"/>
    <p:sldId id="643" r:id="rId303"/>
    <p:sldId id="642" r:id="rId304"/>
    <p:sldId id="847" r:id="rId305"/>
    <p:sldId id="848" r:id="rId306"/>
    <p:sldId id="640" r:id="rId307"/>
    <p:sldId id="641" r:id="rId308"/>
    <p:sldId id="648" r:id="rId309"/>
    <p:sldId id="649" r:id="rId310"/>
    <p:sldId id="650" r:id="rId311"/>
    <p:sldId id="651" r:id="rId312"/>
    <p:sldId id="652" r:id="rId313"/>
    <p:sldId id="653" r:id="rId314"/>
    <p:sldId id="386" r:id="rId315"/>
    <p:sldId id="654" r:id="rId316"/>
    <p:sldId id="655" r:id="rId317"/>
    <p:sldId id="656" r:id="rId318"/>
    <p:sldId id="397" r:id="rId319"/>
    <p:sldId id="657" r:id="rId320"/>
    <p:sldId id="658" r:id="rId321"/>
    <p:sldId id="659" r:id="rId322"/>
    <p:sldId id="399" r:id="rId323"/>
    <p:sldId id="660" r:id="rId324"/>
    <p:sldId id="829" r:id="rId325"/>
    <p:sldId id="830" r:id="rId326"/>
    <p:sldId id="669" r:id="rId327"/>
    <p:sldId id="670" r:id="rId328"/>
    <p:sldId id="831" r:id="rId329"/>
    <p:sldId id="683" r:id="rId330"/>
    <p:sldId id="684" r:id="rId331"/>
    <p:sldId id="682" r:id="rId332"/>
    <p:sldId id="860" r:id="rId333"/>
    <p:sldId id="671" r:id="rId334"/>
    <p:sldId id="672" r:id="rId335"/>
    <p:sldId id="673" r:id="rId336"/>
    <p:sldId id="674" r:id="rId337"/>
    <p:sldId id="801" r:id="rId338"/>
    <p:sldId id="802" r:id="rId339"/>
    <p:sldId id="914" r:id="rId340"/>
    <p:sldId id="852" r:id="rId341"/>
    <p:sldId id="895" r:id="rId342"/>
    <p:sldId id="896" r:id="rId343"/>
    <p:sldId id="741" r:id="rId344"/>
    <p:sldId id="742" r:id="rId345"/>
    <p:sldId id="743" r:id="rId346"/>
    <p:sldId id="744" r:id="rId347"/>
    <p:sldId id="746" r:id="rId348"/>
    <p:sldId id="745" r:id="rId349"/>
    <p:sldId id="747" r:id="rId350"/>
    <p:sldId id="835" r:id="rId351"/>
    <p:sldId id="686" r:id="rId352"/>
    <p:sldId id="685" r:id="rId353"/>
    <p:sldId id="957" r:id="rId354"/>
    <p:sldId id="719" r:id="rId355"/>
    <p:sldId id="720" r:id="rId356"/>
    <p:sldId id="715" r:id="rId357"/>
    <p:sldId id="716" r:id="rId358"/>
    <p:sldId id="717" r:id="rId359"/>
    <p:sldId id="872" r:id="rId360"/>
    <p:sldId id="721" r:id="rId361"/>
    <p:sldId id="722" r:id="rId362"/>
    <p:sldId id="718" r:id="rId363"/>
    <p:sldId id="723" r:id="rId364"/>
    <p:sldId id="724" r:id="rId365"/>
    <p:sldId id="749" r:id="rId366"/>
    <p:sldId id="915" r:id="rId367"/>
    <p:sldId id="750" r:id="rId368"/>
    <p:sldId id="810" r:id="rId369"/>
    <p:sldId id="811" r:id="rId370"/>
    <p:sldId id="812" r:id="rId371"/>
    <p:sldId id="725" r:id="rId372"/>
    <p:sldId id="726" r:id="rId373"/>
    <p:sldId id="727" r:id="rId374"/>
    <p:sldId id="728" r:id="rId375"/>
    <p:sldId id="781" r:id="rId376"/>
    <p:sldId id="730" r:id="rId377"/>
    <p:sldId id="775" r:id="rId378"/>
    <p:sldId id="734" r:id="rId379"/>
    <p:sldId id="735" r:id="rId380"/>
    <p:sldId id="738" r:id="rId381"/>
    <p:sldId id="774" r:id="rId382"/>
    <p:sldId id="737" r:id="rId383"/>
    <p:sldId id="740" r:id="rId384"/>
    <p:sldId id="968" r:id="rId385"/>
    <p:sldId id="969" r:id="rId386"/>
    <p:sldId id="427" r:id="rId387"/>
    <p:sldId id="688" r:id="rId388"/>
    <p:sldId id="689" r:id="rId389"/>
    <p:sldId id="731" r:id="rId390"/>
    <p:sldId id="732" r:id="rId391"/>
    <p:sldId id="758" r:id="rId392"/>
    <p:sldId id="759" r:id="rId393"/>
    <p:sldId id="916" r:id="rId394"/>
    <p:sldId id="917" r:id="rId395"/>
    <p:sldId id="840" r:id="rId396"/>
    <p:sldId id="841" r:id="rId397"/>
    <p:sldId id="939" r:id="rId398"/>
    <p:sldId id="766" r:id="rId399"/>
    <p:sldId id="767" r:id="rId400"/>
    <p:sldId id="776" r:id="rId401"/>
    <p:sldId id="752" r:id="rId402"/>
    <p:sldId id="753" r:id="rId403"/>
    <p:sldId id="764" r:id="rId404"/>
    <p:sldId id="765" r:id="rId405"/>
    <p:sldId id="874" r:id="rId406"/>
    <p:sldId id="946" r:id="rId407"/>
    <p:sldId id="777" r:id="rId408"/>
    <p:sldId id="762" r:id="rId409"/>
    <p:sldId id="763" r:id="rId410"/>
    <p:sldId id="769" r:id="rId411"/>
    <p:sldId id="770" r:id="rId412"/>
    <p:sldId id="873" r:id="rId413"/>
    <p:sldId id="875" r:id="rId414"/>
    <p:sldId id="943" r:id="rId415"/>
    <p:sldId id="755" r:id="rId416"/>
    <p:sldId id="754" r:id="rId417"/>
    <p:sldId id="760" r:id="rId418"/>
    <p:sldId id="952" r:id="rId419"/>
    <p:sldId id="768" r:id="rId420"/>
    <p:sldId id="761" r:id="rId421"/>
    <p:sldId id="861" r:id="rId422"/>
    <p:sldId id="862" r:id="rId423"/>
    <p:sldId id="756" r:id="rId424"/>
    <p:sldId id="771" r:id="rId425"/>
    <p:sldId id="876" r:id="rId426"/>
    <p:sldId id="877" r:id="rId427"/>
    <p:sldId id="778" r:id="rId428"/>
    <p:sldId id="779" r:id="rId429"/>
    <p:sldId id="834" r:id="rId430"/>
    <p:sldId id="780" r:id="rId431"/>
    <p:sldId id="833" r:id="rId432"/>
    <p:sldId id="783" r:id="rId433"/>
    <p:sldId id="880" r:id="rId434"/>
    <p:sldId id="881" r:id="rId435"/>
    <p:sldId id="879" r:id="rId436"/>
    <p:sldId id="866" r:id="rId437"/>
    <p:sldId id="878" r:id="rId438"/>
    <p:sldId id="867" r:id="rId439"/>
    <p:sldId id="868" r:id="rId440"/>
    <p:sldId id="870" r:id="rId441"/>
    <p:sldId id="871" r:id="rId442"/>
    <p:sldId id="869" r:id="rId443"/>
    <p:sldId id="918" r:id="rId444"/>
    <p:sldId id="919" r:id="rId445"/>
    <p:sldId id="920" r:id="rId446"/>
    <p:sldId id="921" r:id="rId447"/>
    <p:sldId id="922" r:id="rId448"/>
    <p:sldId id="923" r:id="rId449"/>
    <p:sldId id="924" r:id="rId450"/>
    <p:sldId id="925" r:id="rId451"/>
    <p:sldId id="926" r:id="rId452"/>
    <p:sldId id="927" r:id="rId453"/>
    <p:sldId id="956" r:id="rId454"/>
    <p:sldId id="885" r:id="rId455"/>
    <p:sldId id="976" r:id="rId456"/>
    <p:sldId id="933" r:id="rId457"/>
    <p:sldId id="954" r:id="rId458"/>
    <p:sldId id="788" r:id="rId4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D21"/>
    <a:srgbClr val="C41A1A"/>
    <a:srgbClr val="C74C49"/>
    <a:srgbClr val="FE1212"/>
    <a:srgbClr val="E01E1E"/>
    <a:srgbClr val="2658E6"/>
    <a:srgbClr val="7EEEE3"/>
    <a:srgbClr val="E1FBF9"/>
    <a:srgbClr val="D2E8C6"/>
    <a:srgbClr val="006C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commentAuthors" Target="commentAuthors.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viewProps" Target="view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theme" Target="theme/theme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tableStyles" Target="tableStyles.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notesMaster" Target="notesMasters/notesMaster1.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presProps" Target="presProps.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17-09-2018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74</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137</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265</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274</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354</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435</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9/17/2018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9/17/2018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9/17/2018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9/17/2018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 Id="rId5" Type="http://schemas.openxmlformats.org/officeDocument/2006/relationships/image" Target="../media/image72.png"/><Relationship Id="rId4" Type="http://schemas.openxmlformats.org/officeDocument/2006/relationships/image" Target="../media/image7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jpg"/><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19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 Id="rId9" Type="http://schemas.openxmlformats.org/officeDocument/2006/relationships/image" Target="../media/image85.png"/></Relationships>
</file>

<file path=ppt/slides/_rels/slide20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78.png"/><Relationship Id="rId1" Type="http://schemas.openxmlformats.org/officeDocument/2006/relationships/slideLayout" Target="../slideLayouts/slideLayout7.xml"/><Relationship Id="rId4" Type="http://schemas.openxmlformats.org/officeDocument/2006/relationships/image" Target="../media/image87.png"/></Relationships>
</file>

<file path=ppt/slides/_rels/slide20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 Id="rId4" Type="http://schemas.openxmlformats.org/officeDocument/2006/relationships/image" Target="../media/image9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4.png"/></Relationships>
</file>

<file path=ppt/slides/_rels/slide275.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7.xml"/><Relationship Id="rId4" Type="http://schemas.openxmlformats.org/officeDocument/2006/relationships/image" Target="../media/image109.png"/></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 Id="rId4" Type="http://schemas.openxmlformats.org/officeDocument/2006/relationships/image" Target="../media/image112.png"/></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7.xml"/><Relationship Id="rId5" Type="http://schemas.openxmlformats.org/officeDocument/2006/relationships/image" Target="../media/image116.png"/><Relationship Id="rId4" Type="http://schemas.openxmlformats.org/officeDocument/2006/relationships/image" Target="../media/image115.png"/></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14.xml"/><Relationship Id="rId7" Type="http://schemas.openxmlformats.org/officeDocument/2006/relationships/slide" Target="slide24.xml"/><Relationship Id="rId12" Type="http://schemas.openxmlformats.org/officeDocument/2006/relationships/slide" Target="slide42.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slide" Target="slide22.xml"/><Relationship Id="rId11" Type="http://schemas.openxmlformats.org/officeDocument/2006/relationships/slide" Target="slide36.xml"/><Relationship Id="rId5" Type="http://schemas.openxmlformats.org/officeDocument/2006/relationships/slide" Target="slide18.xml"/><Relationship Id="rId10" Type="http://schemas.openxmlformats.org/officeDocument/2006/relationships/slide" Target="slide34.xml"/><Relationship Id="rId4" Type="http://schemas.openxmlformats.org/officeDocument/2006/relationships/slide" Target="slide16.xml"/><Relationship Id="rId9" Type="http://schemas.openxmlformats.org/officeDocument/2006/relationships/slide" Target="slide3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7.xml"/><Relationship Id="rId4" Type="http://schemas.openxmlformats.org/officeDocument/2006/relationships/image" Target="../media/image122.png"/></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3" Type="http://schemas.openxmlformats.org/officeDocument/2006/relationships/image" Target="../media/image125.gif"/><Relationship Id="rId2" Type="http://schemas.openxmlformats.org/officeDocument/2006/relationships/image" Target="../media/image124.gif"/><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02.xml"/><Relationship Id="rId3" Type="http://schemas.openxmlformats.org/officeDocument/2006/relationships/slide" Target="slide50.xml"/><Relationship Id="rId7" Type="http://schemas.openxmlformats.org/officeDocument/2006/relationships/slide" Target="slide94.xml"/><Relationship Id="rId12" Type="http://schemas.openxmlformats.org/officeDocument/2006/relationships/slide" Target="slide112.xml"/><Relationship Id="rId2" Type="http://schemas.openxmlformats.org/officeDocument/2006/relationships/slide" Target="slide44.xml"/><Relationship Id="rId1" Type="http://schemas.openxmlformats.org/officeDocument/2006/relationships/slideLayout" Target="../slideLayouts/slideLayout7.xml"/><Relationship Id="rId6" Type="http://schemas.openxmlformats.org/officeDocument/2006/relationships/slide" Target="slide88.xml"/><Relationship Id="rId11" Type="http://schemas.openxmlformats.org/officeDocument/2006/relationships/slide" Target="slide110.xml"/><Relationship Id="rId5" Type="http://schemas.openxmlformats.org/officeDocument/2006/relationships/slide" Target="slide85.xml"/><Relationship Id="rId10" Type="http://schemas.openxmlformats.org/officeDocument/2006/relationships/slide" Target="slide107.xml"/><Relationship Id="rId4" Type="http://schemas.openxmlformats.org/officeDocument/2006/relationships/slide" Target="slide64.xml"/><Relationship Id="rId9" Type="http://schemas.openxmlformats.org/officeDocument/2006/relationships/slide" Target="slide10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2" Type="http://schemas.openxmlformats.org/officeDocument/2006/relationships/image" Target="../media/image131.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150.xml"/><Relationship Id="rId13" Type="http://schemas.openxmlformats.org/officeDocument/2006/relationships/slide" Target="slide182.xml"/><Relationship Id="rId3" Type="http://schemas.openxmlformats.org/officeDocument/2006/relationships/slide" Target="slide120.xml"/><Relationship Id="rId7" Type="http://schemas.openxmlformats.org/officeDocument/2006/relationships/slide" Target="slide144.xml"/><Relationship Id="rId12" Type="http://schemas.openxmlformats.org/officeDocument/2006/relationships/slide" Target="slide179.xml"/><Relationship Id="rId2" Type="http://schemas.openxmlformats.org/officeDocument/2006/relationships/slide" Target="slide117.xml"/><Relationship Id="rId1" Type="http://schemas.openxmlformats.org/officeDocument/2006/relationships/slideLayout" Target="../slideLayouts/slideLayout7.xml"/><Relationship Id="rId6" Type="http://schemas.openxmlformats.org/officeDocument/2006/relationships/slide" Target="slide138.xml"/><Relationship Id="rId11" Type="http://schemas.openxmlformats.org/officeDocument/2006/relationships/slide" Target="slide176.xml"/><Relationship Id="rId5" Type="http://schemas.openxmlformats.org/officeDocument/2006/relationships/slide" Target="slide132.xml"/><Relationship Id="rId10" Type="http://schemas.openxmlformats.org/officeDocument/2006/relationships/slide" Target="slide170.xml"/><Relationship Id="rId4" Type="http://schemas.openxmlformats.org/officeDocument/2006/relationships/slide" Target="slide128.xml"/><Relationship Id="rId9" Type="http://schemas.openxmlformats.org/officeDocument/2006/relationships/slide" Target="slide16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5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8" Type="http://schemas.openxmlformats.org/officeDocument/2006/relationships/slide" Target="slide225.xml"/><Relationship Id="rId13" Type="http://schemas.openxmlformats.org/officeDocument/2006/relationships/slide" Target="slide238.xml"/><Relationship Id="rId3" Type="http://schemas.openxmlformats.org/officeDocument/2006/relationships/slide" Target="slide196.xml"/><Relationship Id="rId7" Type="http://schemas.openxmlformats.org/officeDocument/2006/relationships/slide" Target="slide221.xml"/><Relationship Id="rId12" Type="http://schemas.openxmlformats.org/officeDocument/2006/relationships/slide" Target="slide236.xml"/><Relationship Id="rId2" Type="http://schemas.openxmlformats.org/officeDocument/2006/relationships/slide" Target="slide185.xml"/><Relationship Id="rId1" Type="http://schemas.openxmlformats.org/officeDocument/2006/relationships/slideLayout" Target="../slideLayouts/slideLayout7.xml"/><Relationship Id="rId6" Type="http://schemas.openxmlformats.org/officeDocument/2006/relationships/slide" Target="slide218.xml"/><Relationship Id="rId11" Type="http://schemas.openxmlformats.org/officeDocument/2006/relationships/slide" Target="slide233.xml"/><Relationship Id="rId5" Type="http://schemas.openxmlformats.org/officeDocument/2006/relationships/slide" Target="slide214.xml"/><Relationship Id="rId10" Type="http://schemas.openxmlformats.org/officeDocument/2006/relationships/slide" Target="slide231.xml"/><Relationship Id="rId4" Type="http://schemas.openxmlformats.org/officeDocument/2006/relationships/slide" Target="slide198.xml"/><Relationship Id="rId9" Type="http://schemas.openxmlformats.org/officeDocument/2006/relationships/slide" Target="slide228.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jpeg"/></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292.xml"/><Relationship Id="rId13" Type="http://schemas.openxmlformats.org/officeDocument/2006/relationships/slide" Target="slide308.xml"/><Relationship Id="rId3" Type="http://schemas.openxmlformats.org/officeDocument/2006/relationships/slide" Target="slide266.xml"/><Relationship Id="rId7" Type="http://schemas.openxmlformats.org/officeDocument/2006/relationships/slide" Target="slide290.xml"/><Relationship Id="rId12" Type="http://schemas.openxmlformats.org/officeDocument/2006/relationships/slide" Target="slide306.xml"/><Relationship Id="rId2" Type="http://schemas.openxmlformats.org/officeDocument/2006/relationships/slide" Target="slide240.xml"/><Relationship Id="rId1" Type="http://schemas.openxmlformats.org/officeDocument/2006/relationships/slideLayout" Target="../slideLayouts/slideLayout7.xml"/><Relationship Id="rId6" Type="http://schemas.openxmlformats.org/officeDocument/2006/relationships/slide" Target="slide288.xml"/><Relationship Id="rId11" Type="http://schemas.openxmlformats.org/officeDocument/2006/relationships/slide" Target="slide302.xml"/><Relationship Id="rId5" Type="http://schemas.openxmlformats.org/officeDocument/2006/relationships/slide" Target="slide283.xml"/><Relationship Id="rId10" Type="http://schemas.openxmlformats.org/officeDocument/2006/relationships/slide" Target="slide300.xml"/><Relationship Id="rId4" Type="http://schemas.openxmlformats.org/officeDocument/2006/relationships/slide" Target="slide273.xml"/><Relationship Id="rId9" Type="http://schemas.openxmlformats.org/officeDocument/2006/relationships/slide" Target="slide294.xml"/></Relationships>
</file>

<file path=ppt/slides/_rels/slide7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slide" Target="slide321.xml"/><Relationship Id="rId3" Type="http://schemas.openxmlformats.org/officeDocument/2006/relationships/slide" Target="slide311.xml"/><Relationship Id="rId7" Type="http://schemas.openxmlformats.org/officeDocument/2006/relationships/slide" Target="slide319.xml"/><Relationship Id="rId12" Type="http://schemas.openxmlformats.org/officeDocument/2006/relationships/slide" Target="slide354.xml"/><Relationship Id="rId2" Type="http://schemas.openxmlformats.org/officeDocument/2006/relationships/slide" Target="slide309.xml"/><Relationship Id="rId1" Type="http://schemas.openxmlformats.org/officeDocument/2006/relationships/slideLayout" Target="../slideLayouts/slideLayout7.xml"/><Relationship Id="rId6" Type="http://schemas.openxmlformats.org/officeDocument/2006/relationships/slide" Target="slide317.xml"/><Relationship Id="rId11" Type="http://schemas.openxmlformats.org/officeDocument/2006/relationships/slide" Target="slide336.xml"/><Relationship Id="rId5" Type="http://schemas.openxmlformats.org/officeDocument/2006/relationships/slide" Target="slide315.xml"/><Relationship Id="rId10" Type="http://schemas.openxmlformats.org/officeDocument/2006/relationships/slide" Target="slide334.xml"/><Relationship Id="rId4" Type="http://schemas.openxmlformats.org/officeDocument/2006/relationships/slide" Target="slide313.xml"/><Relationship Id="rId9" Type="http://schemas.openxmlformats.org/officeDocument/2006/relationships/slide" Target="slide32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39680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CAP Theorem?</a:t>
            </a:r>
            <a:r>
              <a:rPr lang="en-US" sz="3600" dirty="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Views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a:t>
            </a:r>
            <a:r>
              <a:rPr lang="en-IN" sz="2000" i="1" dirty="0">
                <a:solidFill>
                  <a:srgbClr val="D9DD21"/>
                </a:solidFill>
                <a:latin typeface="Arial" panose="020B0604020202020204" pitchFamily="34" charset="0"/>
                <a:cs typeface="Arial" panose="020B0604020202020204" pitchFamily="34" charset="0"/>
              </a:rPr>
              <a:t>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295400"/>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20846</TotalTime>
  <Words>29896</Words>
  <Application>Microsoft Office PowerPoint</Application>
  <PresentationFormat>On-screen Show (4:3)</PresentationFormat>
  <Paragraphs>4067</Paragraphs>
  <Slides>458</Slides>
  <Notes>6</Notes>
  <HiddenSlides>82</HiddenSlides>
  <MMClips>0</MMClips>
  <ScaleCrop>false</ScaleCrop>
  <HeadingPairs>
    <vt:vector size="6" baseType="variant">
      <vt:variant>
        <vt:lpstr>Fonts Used</vt:lpstr>
      </vt:variant>
      <vt:variant>
        <vt:i4>34</vt:i4>
      </vt:variant>
      <vt:variant>
        <vt:lpstr>Theme</vt:lpstr>
      </vt:variant>
      <vt:variant>
        <vt:i4>1</vt:i4>
      </vt:variant>
      <vt:variant>
        <vt:lpstr>Slide Titles</vt:lpstr>
      </vt:variant>
      <vt:variant>
        <vt:i4>458</vt:i4>
      </vt:variant>
    </vt:vector>
  </HeadingPairs>
  <TitlesOfParts>
    <vt:vector size="493"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4084</cp:revision>
  <dcterms:created xsi:type="dcterms:W3CDTF">2015-10-09T06:09:34Z</dcterms:created>
  <dcterms:modified xsi:type="dcterms:W3CDTF">2018-09-17T08:34:37Z</dcterms:modified>
</cp:coreProperties>
</file>