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8"/>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092" r:id="rId83"/>
    <p:sldId id="1202" r:id="rId84"/>
    <p:sldId id="1203" r:id="rId85"/>
    <p:sldId id="1204" r:id="rId86"/>
    <p:sldId id="1212" r:id="rId87"/>
    <p:sldId id="1206" r:id="rId88"/>
    <p:sldId id="1208" r:id="rId89"/>
    <p:sldId id="1209" r:id="rId90"/>
    <p:sldId id="1210" r:id="rId91"/>
    <p:sldId id="1211" r:id="rId92"/>
    <p:sldId id="1109" r:id="rId93"/>
    <p:sldId id="1110" r:id="rId94"/>
    <p:sldId id="1111" r:id="rId95"/>
    <p:sldId id="1112" r:id="rId96"/>
    <p:sldId id="1113" r:id="rId97"/>
    <p:sldId id="1114" r:id="rId98"/>
    <p:sldId id="1115" r:id="rId99"/>
    <p:sldId id="1116" r:id="rId100"/>
    <p:sldId id="1117" r:id="rId101"/>
    <p:sldId id="1118" r:id="rId102"/>
    <p:sldId id="1119" r:id="rId103"/>
    <p:sldId id="1120" r:id="rId104"/>
    <p:sldId id="1121" r:id="rId105"/>
    <p:sldId id="1122" r:id="rId106"/>
    <p:sldId id="1123" r:id="rId107"/>
    <p:sldId id="1124" r:id="rId108"/>
    <p:sldId id="1125" r:id="rId109"/>
    <p:sldId id="1126" r:id="rId110"/>
    <p:sldId id="1127" r:id="rId111"/>
    <p:sldId id="1128" r:id="rId112"/>
    <p:sldId id="1129" r:id="rId113"/>
    <p:sldId id="954" r:id="rId114"/>
    <p:sldId id="788" r:id="rId115"/>
    <p:sldId id="1071" r:id="rId116"/>
    <p:sldId id="1087"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commentAuthors" Target="commentAuthor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039961"/>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7911735"/>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$project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$sort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26099</TotalTime>
  <Words>3942</Words>
  <Application>Microsoft Office PowerPoint</Application>
  <PresentationFormat>On-screen Show (4:3)</PresentationFormat>
  <Paragraphs>561</Paragraphs>
  <Slides>116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116</vt:i4>
      </vt:variant>
    </vt:vector>
  </HeadingPairs>
  <TitlesOfParts>
    <vt:vector size="130"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5088</cp:revision>
  <dcterms:created xsi:type="dcterms:W3CDTF">2015-10-09T06:09:34Z</dcterms:created>
  <dcterms:modified xsi:type="dcterms:W3CDTF">2018-12-03T07:47:10Z</dcterms:modified>
</cp:coreProperties>
</file>