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131" r:id="rId77"/>
    <p:sldId id="1267" r:id="rId78"/>
    <p:sldId id="1132" r:id="rId79"/>
    <p:sldId id="1268" r:id="rId80"/>
    <p:sldId id="1133" r:id="rId81"/>
    <p:sldId id="313" r:id="rId82"/>
    <p:sldId id="1204" r:id="rId83"/>
    <p:sldId id="1134" r:id="rId84"/>
    <p:sldId id="1242" r:id="rId85"/>
    <p:sldId id="1289" r:id="rId86"/>
    <p:sldId id="1135" r:id="rId87"/>
    <p:sldId id="1136" r:id="rId88"/>
    <p:sldId id="1209" r:id="rId89"/>
    <p:sldId id="1269" r:id="rId90"/>
    <p:sldId id="1137" r:id="rId91"/>
    <p:sldId id="1270" r:id="rId92"/>
    <p:sldId id="1138" r:id="rId93"/>
    <p:sldId id="1139" r:id="rId94"/>
    <p:sldId id="1140" r:id="rId95"/>
    <p:sldId id="1078" r:id="rId96"/>
    <p:sldId id="1141" r:id="rId97"/>
    <p:sldId id="1142" r:id="rId98"/>
    <p:sldId id="1143" r:id="rId99"/>
    <p:sldId id="1388" r:id="rId100"/>
    <p:sldId id="1154" r:id="rId101"/>
    <p:sldId id="1144" r:id="rId102"/>
    <p:sldId id="1155" r:id="rId103"/>
    <p:sldId id="1145" r:id="rId104"/>
    <p:sldId id="1146" r:id="rId105"/>
    <p:sldId id="1147" r:id="rId106"/>
    <p:sldId id="1612" r:id="rId107"/>
    <p:sldId id="1613" r:id="rId108"/>
    <p:sldId id="1527" r:id="rId109"/>
    <p:sldId id="1528" r:id="rId110"/>
    <p:sldId id="551" r:id="rId111"/>
    <p:sldId id="554" r:id="rId112"/>
    <p:sldId id="1525" r:id="rId113"/>
    <p:sldId id="1526" r:id="rId114"/>
    <p:sldId id="562" r:id="rId115"/>
    <p:sldId id="563" r:id="rId116"/>
    <p:sldId id="1296" r:id="rId117"/>
    <p:sldId id="1529" r:id="rId118"/>
    <p:sldId id="1530" r:id="rId119"/>
    <p:sldId id="1540" r:id="rId120"/>
    <p:sldId id="1541" r:id="rId121"/>
    <p:sldId id="1542" r:id="rId122"/>
    <p:sldId id="1543" r:id="rId123"/>
    <p:sldId id="1059" r:id="rId124"/>
    <p:sldId id="1060" r:id="rId125"/>
    <p:sldId id="1418" r:id="rId126"/>
    <p:sldId id="576" r:id="rId127"/>
    <p:sldId id="577" r:id="rId128"/>
    <p:sldId id="1564" r:id="rId129"/>
    <p:sldId id="1566" r:id="rId130"/>
    <p:sldId id="1474" r:id="rId131"/>
    <p:sldId id="1475" r:id="rId132"/>
    <p:sldId id="1476" r:id="rId133"/>
    <p:sldId id="1477" r:id="rId134"/>
    <p:sldId id="1478" r:id="rId135"/>
    <p:sldId id="1479" r:id="rId136"/>
    <p:sldId id="1481" r:id="rId137"/>
    <p:sldId id="625" r:id="rId138"/>
    <p:sldId id="1150" r:id="rId139"/>
    <p:sldId id="393" r:id="rId140"/>
    <p:sldId id="395"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574" r:id="rId194"/>
    <p:sldId id="1575" r:id="rId195"/>
    <p:sldId id="1576" r:id="rId196"/>
    <p:sldId id="1577"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4" r:id="rId211"/>
    <p:sldId id="1545" r:id="rId212"/>
    <p:sldId id="1546" r:id="rId213"/>
    <p:sldId id="1616"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213</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87</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36988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9C22C3-3FC0-56C2-30A6-F7B92F4D2732}"/>
              </a:ext>
            </a:extLst>
          </p:cNvPr>
          <p:cNvSpPr/>
          <p:nvPr/>
        </p:nvSpPr>
        <p:spPr>
          <a:xfrm>
            <a:off x="191345" y="1347152"/>
            <a:ext cx="11737303" cy="144655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44655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3542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3658959"/>
            <a:ext cx="11493887" cy="13542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52987</TotalTime>
  <Words>20339</Words>
  <Application>Microsoft Office PowerPoint</Application>
  <PresentationFormat>Widescreen</PresentationFormat>
  <Paragraphs>2689</Paragraphs>
  <Slides>213</Slides>
  <Notes>18</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213</vt:i4>
      </vt:variant>
    </vt:vector>
  </HeadingPairs>
  <TitlesOfParts>
    <vt:vector size="23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11874</cp:revision>
  <dcterms:created xsi:type="dcterms:W3CDTF">2015-10-09T06:09:34Z</dcterms:created>
  <dcterms:modified xsi:type="dcterms:W3CDTF">2023-05-25T13:13:29Z</dcterms:modified>
</cp:coreProperties>
</file>