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2" r:id="rId32"/>
    <p:sldId id="1398" r:id="rId33"/>
    <p:sldId id="1421" r:id="rId34"/>
    <p:sldId id="1419" r:id="rId35"/>
    <p:sldId id="13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54768"/>
            <a:ext cx="116938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39734</TotalTime>
  <Words>3379</Words>
  <Application>Microsoft Office PowerPoint</Application>
  <PresentationFormat>Widescreen</PresentationFormat>
  <Paragraphs>439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9090</cp:revision>
  <dcterms:created xsi:type="dcterms:W3CDTF">2015-10-09T06:09:34Z</dcterms:created>
  <dcterms:modified xsi:type="dcterms:W3CDTF">2021-11-06T06:20:37Z</dcterms:modified>
</cp:coreProperties>
</file>