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1840" y="6447240"/>
            <a:ext cx="189360" cy="1591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06360" y="3648240"/>
            <a:ext cx="9752040" cy="127872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219320" y="5638680"/>
            <a:ext cx="9752040" cy="68436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206360" y="3648240"/>
            <a:ext cx="303480" cy="127872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19320" y="5638680"/>
            <a:ext cx="303480" cy="68436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1840" y="6447240"/>
            <a:ext cx="189360" cy="1591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 rot="5400000">
            <a:off x="591840" y="6447240"/>
            <a:ext cx="189360" cy="1591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308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/>
          <a:stretch/>
        </p:blipFill>
        <p:spPr>
          <a:xfrm>
            <a:off x="181440" y="2001960"/>
            <a:ext cx="2853000" cy="28530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348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181440" y="196560"/>
            <a:ext cx="2853000" cy="10663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5136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00200" y="762120"/>
            <a:ext cx="89902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601280" y="2221560"/>
            <a:ext cx="8989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523880" y="3192480"/>
            <a:ext cx="8888400" cy="255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keys &amp; dbsize-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keys pattern &amp; dbsize-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600200" y="762120"/>
            <a:ext cx="8990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Returns all keys matching pattern.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-: Return the number of keys in the currently-selected database.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600200" y="2865600"/>
            <a:ext cx="8888400" cy="173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dbsize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1601280" y="2221560"/>
            <a:ext cx="8989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dbsize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656000" y="4713480"/>
            <a:ext cx="8998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00200" y="762120"/>
            <a:ext cx="899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0200" y="3909600"/>
            <a:ext cx="8888400" cy="132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601280" y="2221560"/>
            <a:ext cx="8989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584000" y="5246640"/>
            <a:ext cx="885492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576080" y="3161880"/>
            <a:ext cx="9582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expire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expire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00200" y="762120"/>
            <a:ext cx="8990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600200" y="2829600"/>
            <a:ext cx="8888400" cy="91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username:1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180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601280" y="2221560"/>
            <a:ext cx="8989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persist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persist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600200" y="762120"/>
            <a:ext cx="8990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the existing timeout on key, turning the key from volatile (a key with an expire set) to persistent (a key that will never expire as no timeout is associated).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601280" y="2221560"/>
            <a:ext cx="8989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600200" y="2829600"/>
            <a:ext cx="8888400" cy="173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username:1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password:1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username:1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76520" y="2362320"/>
            <a:ext cx="8837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mset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&amp;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mge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76520" y="3531600"/>
            <a:ext cx="8837640" cy="21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66800" y="609480"/>
            <a:ext cx="8837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mset &amp; mget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600200" y="762120"/>
            <a:ext cx="8990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 replaces existing values with new values, just as regular SET.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MGET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values of all specified keys. For every key that does not hold a string value or does not exist, the special value nil is returned.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601280" y="2221560"/>
            <a:ext cx="8989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 key value [key value …]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MGET key [key ...]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600200" y="3153600"/>
            <a:ext cx="8888400" cy="13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mset server:2 linux user:2 administrator password:2 admin server:3 windown2021 user:3 iet password:3 iet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mget user:1 password:1 user:2 password:2 user:3 password:3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http://www.bvctch.vn/vnt_upload/weblink/thks.jpg"/>
          <p:cNvPicPr/>
          <p:nvPr/>
        </p:nvPicPr>
        <p:blipFill>
          <a:blip r:embed="rId1"/>
          <a:stretch/>
        </p:blipFill>
        <p:spPr>
          <a:xfrm>
            <a:off x="4295880" y="2030400"/>
            <a:ext cx="3140280" cy="48261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1365840" y="188640"/>
            <a:ext cx="968148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676520" y="2743200"/>
            <a:ext cx="8837640" cy="106452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600200" y="762120"/>
            <a:ext cx="899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23880" y="4419720"/>
            <a:ext cx="914256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584000" y="5763960"/>
            <a:ext cx="871092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select index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600200" y="762120"/>
            <a:ext cx="899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52280" y="152280"/>
            <a:ext cx="110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601280" y="2221560"/>
            <a:ext cx="8989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523880" y="2760480"/>
            <a:ext cx="9419400" cy="2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8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584000" y="5033520"/>
            <a:ext cx="885492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66800" y="609480"/>
            <a:ext cx="8837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676520" y="3531600"/>
            <a:ext cx="8837640" cy="759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523880" y="0"/>
            <a:ext cx="91425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600200" y="762120"/>
            <a:ext cx="89902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523880" y="4272480"/>
            <a:ext cx="8888400" cy="25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1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CustomShape 6"/>
          <p:cNvSpPr/>
          <p:nvPr/>
        </p:nvSpPr>
        <p:spPr>
          <a:xfrm>
            <a:off x="1601280" y="2221560"/>
            <a:ext cx="8989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76520" y="2362320"/>
            <a:ext cx="883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get key &amp; getex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676520" y="3531600"/>
            <a:ext cx="883764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11370</TotalTime>
  <Application>LibreOffice/6.4.6.2$Linux_X86_64 LibreOffice_project/40$Build-2</Application>
  <Words>431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2021-04-27T12:57:20Z</dcterms:modified>
  <cp:revision>1920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