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37538</TotalTime>
  <Words>31031</Words>
  <Application>Microsoft Office PowerPoint</Application>
  <PresentationFormat>Widescreen</PresentationFormat>
  <Paragraphs>3188</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7855</cp:revision>
  <dcterms:created xsi:type="dcterms:W3CDTF">2015-10-09T06:09:34Z</dcterms:created>
  <dcterms:modified xsi:type="dcterms:W3CDTF">2024-08-08T05:34:53Z</dcterms:modified>
</cp:coreProperties>
</file>