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jpeg" ContentType="image/jpeg"/>
  <Override PartName="/ppt/media/image8.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92.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2360" y="6447240"/>
            <a:ext cx="168840" cy="138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1520" cy="12582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1520" cy="6638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2960" cy="12582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2960" cy="6638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2360" y="6447240"/>
            <a:ext cx="168840" cy="138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2360" y="6447240"/>
            <a:ext cx="168840" cy="138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2560" cy="9687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2480" cy="2832480"/>
          </a:xfrm>
          <a:prstGeom prst="rect">
            <a:avLst/>
          </a:prstGeom>
          <a:ln>
            <a:noFill/>
          </a:ln>
        </p:spPr>
      </p:pic>
      <p:sp>
        <p:nvSpPr>
          <p:cNvPr id="90" name="CustomShape 2"/>
          <p:cNvSpPr/>
          <p:nvPr/>
        </p:nvSpPr>
        <p:spPr>
          <a:xfrm>
            <a:off x="720000" y="5158800"/>
            <a:ext cx="10862640" cy="11678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2480" cy="1045800"/>
          </a:xfrm>
          <a:prstGeom prst="rect">
            <a:avLst/>
          </a:prstGeom>
          <a:ln>
            <a:noFill/>
          </a:ln>
        </p:spPr>
      </p:pic>
      <p:sp>
        <p:nvSpPr>
          <p:cNvPr id="92" name="CustomShape 3"/>
          <p:cNvSpPr/>
          <p:nvPr/>
        </p:nvSpPr>
        <p:spPr>
          <a:xfrm>
            <a:off x="3557880" y="93600"/>
            <a:ext cx="84308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4280" cy="1047600"/>
          </a:xfrm>
          <a:prstGeom prst="rect">
            <a:avLst/>
          </a:prstGeom>
          <a:ln>
            <a:noFill/>
          </a:ln>
        </p:spPr>
      </p:pic>
      <p:pic>
        <p:nvPicPr>
          <p:cNvPr id="94" name="Picture 7" descr=""/>
          <p:cNvPicPr/>
          <p:nvPr/>
        </p:nvPicPr>
        <p:blipFill>
          <a:blip r:embed="rId4"/>
          <a:stretch/>
        </p:blipFill>
        <p:spPr>
          <a:xfrm>
            <a:off x="57960" y="2448000"/>
            <a:ext cx="3530520" cy="3530520"/>
          </a:xfrm>
          <a:prstGeom prst="rect">
            <a:avLst/>
          </a:prstGeom>
          <a:ln>
            <a:noFill/>
          </a:ln>
        </p:spPr>
      </p:pic>
      <p:sp>
        <p:nvSpPr>
          <p:cNvPr id="95" name="CustomShape 4"/>
          <p:cNvSpPr/>
          <p:nvPr/>
        </p:nvSpPr>
        <p:spPr>
          <a:xfrm>
            <a:off x="7632000" y="4716000"/>
            <a:ext cx="3446640" cy="39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2"/>
          <p:cNvSpPr/>
          <p:nvPr/>
        </p:nvSpPr>
        <p:spPr>
          <a:xfrm>
            <a:off x="248400" y="762120"/>
            <a:ext cx="11690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3" name="CustomShape 3"/>
          <p:cNvSpPr/>
          <p:nvPr/>
        </p:nvSpPr>
        <p:spPr>
          <a:xfrm>
            <a:off x="246600" y="3024360"/>
            <a:ext cx="11692440" cy="214704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4"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5" name="CustomShape 5"/>
          <p:cNvSpPr/>
          <p:nvPr/>
        </p:nvSpPr>
        <p:spPr>
          <a:xfrm>
            <a:off x="246600" y="213372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2"/>
          <p:cNvSpPr/>
          <p:nvPr/>
        </p:nvSpPr>
        <p:spPr>
          <a:xfrm>
            <a:off x="248400" y="762120"/>
            <a:ext cx="11690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3"/>
          <p:cNvSpPr/>
          <p:nvPr/>
        </p:nvSpPr>
        <p:spPr>
          <a:xfrm>
            <a:off x="246600" y="3209040"/>
            <a:ext cx="11692440" cy="255852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1"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2" name="CustomShape 5"/>
          <p:cNvSpPr/>
          <p:nvPr/>
        </p:nvSpPr>
        <p:spPr>
          <a:xfrm>
            <a:off x="246600" y="220644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5"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2"/>
          <p:cNvSpPr/>
          <p:nvPr/>
        </p:nvSpPr>
        <p:spPr>
          <a:xfrm>
            <a:off x="248400" y="762120"/>
            <a:ext cx="116906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3"/>
          <p:cNvSpPr/>
          <p:nvPr/>
        </p:nvSpPr>
        <p:spPr>
          <a:xfrm>
            <a:off x="246600" y="4582800"/>
            <a:ext cx="11692440" cy="214704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9"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0" name="CustomShape 5"/>
          <p:cNvSpPr/>
          <p:nvPr/>
        </p:nvSpPr>
        <p:spPr>
          <a:xfrm>
            <a:off x="246600" y="2845080"/>
            <a:ext cx="116924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2"/>
          <p:cNvSpPr/>
          <p:nvPr/>
        </p:nvSpPr>
        <p:spPr>
          <a:xfrm>
            <a:off x="248400" y="762120"/>
            <a:ext cx="116906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3"/>
          <p:cNvSpPr/>
          <p:nvPr/>
        </p:nvSpPr>
        <p:spPr>
          <a:xfrm>
            <a:off x="246600" y="2681640"/>
            <a:ext cx="886788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4"/>
          <p:cNvSpPr/>
          <p:nvPr/>
        </p:nvSpPr>
        <p:spPr>
          <a:xfrm>
            <a:off x="6482880" y="1945080"/>
            <a:ext cx="5456160" cy="2187720"/>
          </a:xfrm>
          <a:prstGeom prst="rect">
            <a:avLst/>
          </a:prstGeom>
          <a:noFill/>
          <a:ln>
            <a:noFill/>
          </a:ln>
        </p:spPr>
        <p:style>
          <a:lnRef idx="0"/>
          <a:fillRef idx="0"/>
          <a:effectRef idx="0"/>
          <a:fontRef idx="minor"/>
        </p:style>
        <p:txBody>
          <a:bodyPr lIns="90000" rIns="90000" tIns="45000" bIns="45000">
            <a:noAutofit/>
          </a:bodyPr>
          <a:p>
            <a:pPr marL="216000" indent="-1972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7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7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7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7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8" name="CustomShape 6"/>
          <p:cNvSpPr/>
          <p:nvPr/>
        </p:nvSpPr>
        <p:spPr>
          <a:xfrm>
            <a:off x="246600" y="174204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2"/>
          <p:cNvSpPr/>
          <p:nvPr/>
        </p:nvSpPr>
        <p:spPr>
          <a:xfrm>
            <a:off x="248400" y="762120"/>
            <a:ext cx="116906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3"/>
          <p:cNvSpPr/>
          <p:nvPr/>
        </p:nvSpPr>
        <p:spPr>
          <a:xfrm>
            <a:off x="246600" y="353304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4"/>
          <p:cNvSpPr/>
          <p:nvPr/>
        </p:nvSpPr>
        <p:spPr>
          <a:xfrm>
            <a:off x="246600" y="5091840"/>
            <a:ext cx="8834400" cy="99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440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440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5" name="CustomShape 5"/>
          <p:cNvSpPr/>
          <p:nvPr/>
        </p:nvSpPr>
        <p:spPr>
          <a:xfrm>
            <a:off x="246600" y="2903400"/>
            <a:ext cx="11692440" cy="46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7" name="CustomShape 7"/>
          <p:cNvSpPr/>
          <p:nvPr/>
        </p:nvSpPr>
        <p:spPr>
          <a:xfrm>
            <a:off x="246600" y="174204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6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1840" cy="679320"/>
          </a:xfrm>
          <a:prstGeom prst="rect">
            <a:avLst/>
          </a:prstGeom>
          <a:noFill/>
          <a:ln>
            <a:noFill/>
          </a:ln>
        </p:spPr>
        <p:style>
          <a:lnRef idx="0"/>
          <a:fillRef idx="0"/>
          <a:effectRef idx="0"/>
          <a:fontRef idx="minor"/>
        </p:style>
        <p:txBody>
          <a:bodyPr lIns="90000" rIns="90000" tIns="45000" bIns="45000">
            <a:noAutofit/>
          </a:bodyPr>
          <a:p>
            <a:pPr marL="216000" indent="-21384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1" name="CustomShape 2"/>
          <p:cNvSpPr/>
          <p:nvPr/>
        </p:nvSpPr>
        <p:spPr>
          <a:xfrm>
            <a:off x="248400" y="762120"/>
            <a:ext cx="116906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2" name="CustomShape 3"/>
          <p:cNvSpPr/>
          <p:nvPr/>
        </p:nvSpPr>
        <p:spPr>
          <a:xfrm>
            <a:off x="246600" y="3545280"/>
            <a:ext cx="1169244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3"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5"/>
          <p:cNvSpPr/>
          <p:nvPr/>
        </p:nvSpPr>
        <p:spPr>
          <a:xfrm>
            <a:off x="246600" y="254664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6"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8" name="CustomShape 2"/>
          <p:cNvSpPr/>
          <p:nvPr/>
        </p:nvSpPr>
        <p:spPr>
          <a:xfrm>
            <a:off x="248400" y="762120"/>
            <a:ext cx="11613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9" name="CustomShape 3"/>
          <p:cNvSpPr/>
          <p:nvPr/>
        </p:nvSpPr>
        <p:spPr>
          <a:xfrm>
            <a:off x="246600" y="4313880"/>
            <a:ext cx="1099764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0" name="CustomShape 4"/>
          <p:cNvSpPr/>
          <p:nvPr/>
        </p:nvSpPr>
        <p:spPr>
          <a:xfrm>
            <a:off x="246600" y="5682240"/>
            <a:ext cx="11692440" cy="99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76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676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1"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2" name="CustomShape 6"/>
          <p:cNvSpPr/>
          <p:nvPr/>
        </p:nvSpPr>
        <p:spPr>
          <a:xfrm>
            <a:off x="246600" y="312084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4"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5"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7" name="CustomShape 2"/>
          <p:cNvSpPr/>
          <p:nvPr/>
        </p:nvSpPr>
        <p:spPr>
          <a:xfrm>
            <a:off x="248400" y="762120"/>
            <a:ext cx="11690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8" name="CustomShape 3"/>
          <p:cNvSpPr/>
          <p:nvPr/>
        </p:nvSpPr>
        <p:spPr>
          <a:xfrm>
            <a:off x="246600" y="4482000"/>
            <a:ext cx="886788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9" name="CustomShape 4"/>
          <p:cNvSpPr/>
          <p:nvPr/>
        </p:nvSpPr>
        <p:spPr>
          <a:xfrm>
            <a:off x="246600" y="5600520"/>
            <a:ext cx="8834400" cy="90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76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0"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1" name="CustomShape 6"/>
          <p:cNvSpPr/>
          <p:nvPr/>
        </p:nvSpPr>
        <p:spPr>
          <a:xfrm>
            <a:off x="246600" y="309168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3"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4"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6" name="CustomShape 2"/>
          <p:cNvSpPr/>
          <p:nvPr/>
        </p:nvSpPr>
        <p:spPr>
          <a:xfrm>
            <a:off x="248400" y="762120"/>
            <a:ext cx="116906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7" name="CustomShape 3"/>
          <p:cNvSpPr/>
          <p:nvPr/>
        </p:nvSpPr>
        <p:spPr>
          <a:xfrm>
            <a:off x="246600" y="3429000"/>
            <a:ext cx="886788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8" name="CustomShape 4"/>
          <p:cNvSpPr/>
          <p:nvPr/>
        </p:nvSpPr>
        <p:spPr>
          <a:xfrm>
            <a:off x="246600" y="4676040"/>
            <a:ext cx="8834400" cy="90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76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9"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0" name="CustomShape 6"/>
          <p:cNvSpPr/>
          <p:nvPr/>
        </p:nvSpPr>
        <p:spPr>
          <a:xfrm>
            <a:off x="246600" y="239508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2"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4" name="CustomShape 2"/>
          <p:cNvSpPr/>
          <p:nvPr/>
        </p:nvSpPr>
        <p:spPr>
          <a:xfrm>
            <a:off x="248400" y="762120"/>
            <a:ext cx="116906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5" name="CustomShape 3"/>
          <p:cNvSpPr/>
          <p:nvPr/>
        </p:nvSpPr>
        <p:spPr>
          <a:xfrm>
            <a:off x="246600" y="462600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6"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5"/>
          <p:cNvSpPr/>
          <p:nvPr/>
        </p:nvSpPr>
        <p:spPr>
          <a:xfrm>
            <a:off x="246600" y="297648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9" name="CustomShape 2"/>
          <p:cNvSpPr/>
          <p:nvPr/>
        </p:nvSpPr>
        <p:spPr>
          <a:xfrm>
            <a:off x="522360" y="4467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5680" cy="851400"/>
          </a:xfrm>
          <a:prstGeom prst="rect">
            <a:avLst/>
          </a:prstGeom>
          <a:noFill/>
          <a:ln>
            <a:noFill/>
          </a:ln>
        </p:spPr>
        <p:style>
          <a:lnRef idx="0"/>
          <a:fillRef idx="0"/>
          <a:effectRef idx="0"/>
          <a:fontRef idx="minor"/>
        </p:style>
        <p:txBody>
          <a:bodyPr lIns="90000" rIns="90000" tIns="45000" bIns="45000">
            <a:spAutoFit/>
          </a:bodyPr>
          <a:p>
            <a:pPr marL="343080" indent="-321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1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56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5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56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38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38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38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90400" cy="334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9120" cy="478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8080" cy="370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1" name="CustomShape 2"/>
          <p:cNvSpPr/>
          <p:nvPr/>
        </p:nvSpPr>
        <p:spPr>
          <a:xfrm>
            <a:off x="248400" y="762120"/>
            <a:ext cx="11690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2" name="CustomShape 3"/>
          <p:cNvSpPr/>
          <p:nvPr/>
        </p:nvSpPr>
        <p:spPr>
          <a:xfrm>
            <a:off x="246600" y="4868280"/>
            <a:ext cx="886788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3"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4" name="CustomShape 5"/>
          <p:cNvSpPr/>
          <p:nvPr/>
        </p:nvSpPr>
        <p:spPr>
          <a:xfrm>
            <a:off x="246600" y="3047040"/>
            <a:ext cx="116924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6" name="CustomShape 2"/>
          <p:cNvSpPr/>
          <p:nvPr/>
        </p:nvSpPr>
        <p:spPr>
          <a:xfrm>
            <a:off x="522360" y="425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7"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9" name="CustomShape 2"/>
          <p:cNvSpPr/>
          <p:nvPr/>
        </p:nvSpPr>
        <p:spPr>
          <a:xfrm>
            <a:off x="248400" y="762120"/>
            <a:ext cx="11690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0" name="CustomShape 3"/>
          <p:cNvSpPr/>
          <p:nvPr/>
        </p:nvSpPr>
        <p:spPr>
          <a:xfrm>
            <a:off x="246600" y="382176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1"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2" name="CustomShape 5"/>
          <p:cNvSpPr/>
          <p:nvPr/>
        </p:nvSpPr>
        <p:spPr>
          <a:xfrm>
            <a:off x="246600" y="2496600"/>
            <a:ext cx="116924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4" name="CustomShape 2"/>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5" name="CustomShape 3"/>
          <p:cNvSpPr/>
          <p:nvPr/>
        </p:nvSpPr>
        <p:spPr>
          <a:xfrm>
            <a:off x="522360" y="3531600"/>
            <a:ext cx="110541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7"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9" name="CustomShape 2"/>
          <p:cNvSpPr/>
          <p:nvPr/>
        </p:nvSpPr>
        <p:spPr>
          <a:xfrm>
            <a:off x="248400" y="762120"/>
            <a:ext cx="116906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0" name="CustomShape 3"/>
          <p:cNvSpPr/>
          <p:nvPr/>
        </p:nvSpPr>
        <p:spPr>
          <a:xfrm>
            <a:off x="246600" y="3461760"/>
            <a:ext cx="886788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1" name="CustomShape 4"/>
          <p:cNvSpPr/>
          <p:nvPr/>
        </p:nvSpPr>
        <p:spPr>
          <a:xfrm>
            <a:off x="10445400" y="2217960"/>
            <a:ext cx="1493640" cy="4052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2"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3" name="CustomShape 6"/>
          <p:cNvSpPr/>
          <p:nvPr/>
        </p:nvSpPr>
        <p:spPr>
          <a:xfrm>
            <a:off x="246600" y="249660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5"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6"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8" name="CustomShape 2"/>
          <p:cNvSpPr/>
          <p:nvPr/>
        </p:nvSpPr>
        <p:spPr>
          <a:xfrm>
            <a:off x="248400" y="762120"/>
            <a:ext cx="116906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9" name="CustomShape 3"/>
          <p:cNvSpPr/>
          <p:nvPr/>
        </p:nvSpPr>
        <p:spPr>
          <a:xfrm>
            <a:off x="8849880" y="2814840"/>
            <a:ext cx="2970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0" name="CustomShape 4"/>
          <p:cNvSpPr/>
          <p:nvPr/>
        </p:nvSpPr>
        <p:spPr>
          <a:xfrm>
            <a:off x="246600" y="3870720"/>
            <a:ext cx="886788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1"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6"/>
          <p:cNvSpPr/>
          <p:nvPr/>
        </p:nvSpPr>
        <p:spPr>
          <a:xfrm>
            <a:off x="246600" y="2903040"/>
            <a:ext cx="11573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3" name="CustomShape 7"/>
          <p:cNvSpPr/>
          <p:nvPr/>
        </p:nvSpPr>
        <p:spPr>
          <a:xfrm>
            <a:off x="246600" y="5082120"/>
            <a:ext cx="10119600" cy="90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5"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7" name="CustomShape 2"/>
          <p:cNvSpPr/>
          <p:nvPr/>
        </p:nvSpPr>
        <p:spPr>
          <a:xfrm>
            <a:off x="248400" y="762120"/>
            <a:ext cx="116906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8" name="CustomShape 3"/>
          <p:cNvSpPr/>
          <p:nvPr/>
        </p:nvSpPr>
        <p:spPr>
          <a:xfrm>
            <a:off x="246600" y="274896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9" name="CustomShape 4"/>
          <p:cNvSpPr/>
          <p:nvPr/>
        </p:nvSpPr>
        <p:spPr>
          <a:xfrm>
            <a:off x="4601520" y="5832000"/>
            <a:ext cx="560700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0" name="CustomShape 5"/>
          <p:cNvSpPr/>
          <p:nvPr/>
        </p:nvSpPr>
        <p:spPr>
          <a:xfrm>
            <a:off x="10584000" y="3710160"/>
            <a:ext cx="1393200" cy="2538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1"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2" name="CustomShape 7"/>
          <p:cNvSpPr/>
          <p:nvPr/>
        </p:nvSpPr>
        <p:spPr>
          <a:xfrm>
            <a:off x="246600" y="185832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4"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6" name="CustomShape 2"/>
          <p:cNvSpPr/>
          <p:nvPr/>
        </p:nvSpPr>
        <p:spPr>
          <a:xfrm>
            <a:off x="248400" y="762120"/>
            <a:ext cx="116906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7" name="CustomShape 3"/>
          <p:cNvSpPr/>
          <p:nvPr/>
        </p:nvSpPr>
        <p:spPr>
          <a:xfrm>
            <a:off x="246600" y="3990600"/>
            <a:ext cx="1169244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8"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9" name="CustomShape 5"/>
          <p:cNvSpPr/>
          <p:nvPr/>
        </p:nvSpPr>
        <p:spPr>
          <a:xfrm>
            <a:off x="246600" y="296100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1"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3" name="CustomShape 2"/>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4" name="CustomShape 3"/>
          <p:cNvSpPr/>
          <p:nvPr/>
        </p:nvSpPr>
        <p:spPr>
          <a:xfrm>
            <a:off x="248400" y="762120"/>
            <a:ext cx="104101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5" name="CustomShape 4"/>
          <p:cNvSpPr/>
          <p:nvPr/>
        </p:nvSpPr>
        <p:spPr>
          <a:xfrm>
            <a:off x="246600" y="4199760"/>
            <a:ext cx="886788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6" name="CustomShape 5"/>
          <p:cNvSpPr/>
          <p:nvPr/>
        </p:nvSpPr>
        <p:spPr>
          <a:xfrm>
            <a:off x="2244600" y="5914440"/>
            <a:ext cx="8157600" cy="358920"/>
          </a:xfrm>
          <a:prstGeom prst="rect">
            <a:avLst/>
          </a:prstGeom>
          <a:noFill/>
          <a:ln>
            <a:noFill/>
          </a:ln>
        </p:spPr>
        <p:style>
          <a:lnRef idx="0"/>
          <a:fillRef idx="0"/>
          <a:effectRef idx="0"/>
          <a:fontRef idx="minor"/>
        </p:style>
        <p:txBody>
          <a:bodyPr lIns="90000" rIns="90000" tIns="45000" bIns="45000">
            <a:noAutofit/>
          </a:bodyPr>
          <a:p>
            <a:pPr marL="216000" indent="-2005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7" name="CustomShape 6"/>
          <p:cNvSpPr/>
          <p:nvPr/>
        </p:nvSpPr>
        <p:spPr>
          <a:xfrm>
            <a:off x="10585440" y="973800"/>
            <a:ext cx="1423080" cy="5706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8" name="CustomShape 7"/>
          <p:cNvSpPr/>
          <p:nvPr/>
        </p:nvSpPr>
        <p:spPr>
          <a:xfrm>
            <a:off x="246600" y="3135600"/>
            <a:ext cx="116924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2" name="CustomShape 2"/>
          <p:cNvSpPr/>
          <p:nvPr/>
        </p:nvSpPr>
        <p:spPr>
          <a:xfrm>
            <a:off x="248400" y="762120"/>
            <a:ext cx="103215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3" name="CustomShape 3"/>
          <p:cNvSpPr/>
          <p:nvPr/>
        </p:nvSpPr>
        <p:spPr>
          <a:xfrm>
            <a:off x="246600" y="3099240"/>
            <a:ext cx="886788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4" name="CustomShape 4"/>
          <p:cNvSpPr/>
          <p:nvPr/>
        </p:nvSpPr>
        <p:spPr>
          <a:xfrm>
            <a:off x="1224000" y="5904000"/>
            <a:ext cx="8912520" cy="344520"/>
          </a:xfrm>
          <a:prstGeom prst="rect">
            <a:avLst/>
          </a:prstGeom>
          <a:noFill/>
          <a:ln>
            <a:noFill/>
          </a:ln>
        </p:spPr>
        <p:style>
          <a:lnRef idx="0"/>
          <a:fillRef idx="0"/>
          <a:effectRef idx="0"/>
          <a:fontRef idx="minor"/>
        </p:style>
        <p:txBody>
          <a:bodyPr lIns="90000" rIns="90000" tIns="45000" bIns="45000">
            <a:noAutofit/>
          </a:bodyPr>
          <a:p>
            <a:pPr marL="216000" indent="-2005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5" name="CustomShape 5"/>
          <p:cNvSpPr/>
          <p:nvPr/>
        </p:nvSpPr>
        <p:spPr>
          <a:xfrm>
            <a:off x="10585440" y="1036440"/>
            <a:ext cx="1423080" cy="5644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6"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7" name="CustomShape 7"/>
          <p:cNvSpPr/>
          <p:nvPr/>
        </p:nvSpPr>
        <p:spPr>
          <a:xfrm>
            <a:off x="246600" y="2496600"/>
            <a:ext cx="11692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9" name="CustomShape 2"/>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0" name="CustomShape 3"/>
          <p:cNvSpPr/>
          <p:nvPr/>
        </p:nvSpPr>
        <p:spPr>
          <a:xfrm>
            <a:off x="522360" y="3531600"/>
            <a:ext cx="110541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16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2"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3" name="" descr=""/>
          <p:cNvPicPr/>
          <p:nvPr/>
        </p:nvPicPr>
        <p:blipFill>
          <a:blip r:embed="rId1"/>
          <a:stretch/>
        </p:blipFill>
        <p:spPr>
          <a:xfrm>
            <a:off x="216000" y="72000"/>
            <a:ext cx="6262560" cy="2202120"/>
          </a:xfrm>
          <a:prstGeom prst="rect">
            <a:avLst/>
          </a:prstGeom>
          <a:ln>
            <a:noFill/>
          </a:ln>
        </p:spPr>
      </p:pic>
      <p:sp>
        <p:nvSpPr>
          <p:cNvPr id="284" name="CustomShape 3"/>
          <p:cNvSpPr/>
          <p:nvPr/>
        </p:nvSpPr>
        <p:spPr>
          <a:xfrm>
            <a:off x="144000" y="5256000"/>
            <a:ext cx="11806560" cy="793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6" name="CustomShape 2"/>
          <p:cNvSpPr/>
          <p:nvPr/>
        </p:nvSpPr>
        <p:spPr>
          <a:xfrm>
            <a:off x="248400" y="762120"/>
            <a:ext cx="116906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7" name="CustomShape 3"/>
          <p:cNvSpPr/>
          <p:nvPr/>
        </p:nvSpPr>
        <p:spPr>
          <a:xfrm>
            <a:off x="248400" y="349488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8" name="CustomShape 4"/>
          <p:cNvSpPr/>
          <p:nvPr/>
        </p:nvSpPr>
        <p:spPr>
          <a:xfrm>
            <a:off x="248400" y="4896360"/>
            <a:ext cx="1153188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9"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1"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2" name="CustomShape 3"/>
          <p:cNvSpPr/>
          <p:nvPr/>
        </p:nvSpPr>
        <p:spPr>
          <a:xfrm>
            <a:off x="504000" y="1584000"/>
            <a:ext cx="6262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92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888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4400" cy="995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44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9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92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4" name="CustomShape 2"/>
          <p:cNvSpPr/>
          <p:nvPr/>
        </p:nvSpPr>
        <p:spPr>
          <a:xfrm>
            <a:off x="248400" y="762120"/>
            <a:ext cx="11690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5" name="CustomShape 3"/>
          <p:cNvSpPr/>
          <p:nvPr/>
        </p:nvSpPr>
        <p:spPr>
          <a:xfrm>
            <a:off x="248400" y="262872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6" name="CustomShape 4"/>
          <p:cNvSpPr/>
          <p:nvPr/>
        </p:nvSpPr>
        <p:spPr>
          <a:xfrm>
            <a:off x="248400" y="3709800"/>
            <a:ext cx="1165824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7"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9"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248400" y="762120"/>
            <a:ext cx="11690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2" name="CustomShape 3"/>
          <p:cNvSpPr/>
          <p:nvPr/>
        </p:nvSpPr>
        <p:spPr>
          <a:xfrm>
            <a:off x="248400" y="250848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3" name="CustomShape 4"/>
          <p:cNvSpPr/>
          <p:nvPr/>
        </p:nvSpPr>
        <p:spPr>
          <a:xfrm>
            <a:off x="248400" y="383760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4"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6"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9" name="CustomShape 2"/>
          <p:cNvSpPr/>
          <p:nvPr/>
        </p:nvSpPr>
        <p:spPr>
          <a:xfrm>
            <a:off x="248400" y="762120"/>
            <a:ext cx="11690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0" name="CustomShape 3"/>
          <p:cNvSpPr/>
          <p:nvPr/>
        </p:nvSpPr>
        <p:spPr>
          <a:xfrm>
            <a:off x="248400" y="266976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1" name="CustomShape 4"/>
          <p:cNvSpPr/>
          <p:nvPr/>
        </p:nvSpPr>
        <p:spPr>
          <a:xfrm>
            <a:off x="248400" y="372492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2"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676520" y="2362320"/>
            <a:ext cx="88171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4"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5"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7" name="CustomShape 2"/>
          <p:cNvSpPr/>
          <p:nvPr/>
        </p:nvSpPr>
        <p:spPr>
          <a:xfrm>
            <a:off x="248400" y="762120"/>
            <a:ext cx="116906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8" name="CustomShape 3"/>
          <p:cNvSpPr/>
          <p:nvPr/>
        </p:nvSpPr>
        <p:spPr>
          <a:xfrm>
            <a:off x="248400" y="3206880"/>
            <a:ext cx="116906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9" name="CustomShape 4"/>
          <p:cNvSpPr/>
          <p:nvPr/>
        </p:nvSpPr>
        <p:spPr>
          <a:xfrm>
            <a:off x="248400" y="4872240"/>
            <a:ext cx="1155672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0"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2" name="CustomShape 2"/>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3" name="CustomShape 3"/>
          <p:cNvSpPr/>
          <p:nvPr/>
        </p:nvSpPr>
        <p:spPr>
          <a:xfrm>
            <a:off x="522360" y="3531600"/>
            <a:ext cx="11054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5"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6" name="CustomShape 3"/>
          <p:cNvSpPr/>
          <p:nvPr/>
        </p:nvSpPr>
        <p:spPr>
          <a:xfrm>
            <a:off x="246600" y="5082120"/>
            <a:ext cx="11631600" cy="90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8" name="CustomShape 2"/>
          <p:cNvSpPr/>
          <p:nvPr/>
        </p:nvSpPr>
        <p:spPr>
          <a:xfrm>
            <a:off x="248400" y="762120"/>
            <a:ext cx="116906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9" name="CustomShape 3"/>
          <p:cNvSpPr/>
          <p:nvPr/>
        </p:nvSpPr>
        <p:spPr>
          <a:xfrm>
            <a:off x="248400" y="3422880"/>
            <a:ext cx="116906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30" name="CustomShape 4"/>
          <p:cNvSpPr/>
          <p:nvPr/>
        </p:nvSpPr>
        <p:spPr>
          <a:xfrm>
            <a:off x="288000" y="4687920"/>
            <a:ext cx="11651040" cy="214704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1"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41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pic>
        <p:nvPicPr>
          <p:cNvPr id="120" name="" descr=""/>
          <p:cNvPicPr/>
          <p:nvPr/>
        </p:nvPicPr>
        <p:blipFill>
          <a:blip r:embed="rId1"/>
          <a:stretch/>
        </p:blipFill>
        <p:spPr>
          <a:xfrm>
            <a:off x="7920000" y="72000"/>
            <a:ext cx="4245840" cy="254664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3"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5" name="CustomShape 2"/>
          <p:cNvSpPr/>
          <p:nvPr/>
        </p:nvSpPr>
        <p:spPr>
          <a:xfrm>
            <a:off x="248400" y="762120"/>
            <a:ext cx="11690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6" name="CustomShape 3"/>
          <p:cNvSpPr/>
          <p:nvPr/>
        </p:nvSpPr>
        <p:spPr>
          <a:xfrm>
            <a:off x="248400" y="254916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7" name="CustomShape 4"/>
          <p:cNvSpPr/>
          <p:nvPr/>
        </p:nvSpPr>
        <p:spPr>
          <a:xfrm>
            <a:off x="248400" y="4104000"/>
            <a:ext cx="886788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8"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9" name="CustomShape 6"/>
          <p:cNvSpPr/>
          <p:nvPr/>
        </p:nvSpPr>
        <p:spPr>
          <a:xfrm>
            <a:off x="6095880" y="2882880"/>
            <a:ext cx="5919480" cy="63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1"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3" name="CustomShape 2"/>
          <p:cNvSpPr/>
          <p:nvPr/>
        </p:nvSpPr>
        <p:spPr>
          <a:xfrm>
            <a:off x="248400" y="762120"/>
            <a:ext cx="11690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4" name="CustomShape 3"/>
          <p:cNvSpPr/>
          <p:nvPr/>
        </p:nvSpPr>
        <p:spPr>
          <a:xfrm>
            <a:off x="248400" y="302688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5" name="CustomShape 4"/>
          <p:cNvSpPr/>
          <p:nvPr/>
        </p:nvSpPr>
        <p:spPr>
          <a:xfrm>
            <a:off x="248400" y="4351320"/>
            <a:ext cx="11690640" cy="13240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6"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7" name="CustomShape 6"/>
          <p:cNvSpPr/>
          <p:nvPr/>
        </p:nvSpPr>
        <p:spPr>
          <a:xfrm>
            <a:off x="6095880" y="2999160"/>
            <a:ext cx="5919480" cy="63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9"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50"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2" name="CustomShape 2"/>
          <p:cNvSpPr/>
          <p:nvPr/>
        </p:nvSpPr>
        <p:spPr>
          <a:xfrm>
            <a:off x="248400" y="762120"/>
            <a:ext cx="116906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3" name="CustomShape 3"/>
          <p:cNvSpPr/>
          <p:nvPr/>
        </p:nvSpPr>
        <p:spPr>
          <a:xfrm>
            <a:off x="248400" y="336636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4" name="CustomShape 4"/>
          <p:cNvSpPr/>
          <p:nvPr/>
        </p:nvSpPr>
        <p:spPr>
          <a:xfrm>
            <a:off x="248400" y="4647960"/>
            <a:ext cx="1169064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5"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7" name="CustomShape 2"/>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8" name="CustomShape 3"/>
          <p:cNvSpPr/>
          <p:nvPr/>
        </p:nvSpPr>
        <p:spPr>
          <a:xfrm>
            <a:off x="522360" y="3531600"/>
            <a:ext cx="11054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6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2" name="CustomShape 2"/>
          <p:cNvSpPr/>
          <p:nvPr/>
        </p:nvSpPr>
        <p:spPr>
          <a:xfrm>
            <a:off x="248400" y="762120"/>
            <a:ext cx="116906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3" name="CustomShape 3"/>
          <p:cNvSpPr/>
          <p:nvPr/>
        </p:nvSpPr>
        <p:spPr>
          <a:xfrm>
            <a:off x="248400" y="2567160"/>
            <a:ext cx="11690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4" name="CustomShape 4"/>
          <p:cNvSpPr/>
          <p:nvPr/>
        </p:nvSpPr>
        <p:spPr>
          <a:xfrm>
            <a:off x="248400" y="3101760"/>
            <a:ext cx="11802600" cy="338148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5"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7"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8"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2"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70" name="CustomShape 2"/>
          <p:cNvSpPr/>
          <p:nvPr/>
        </p:nvSpPr>
        <p:spPr>
          <a:xfrm>
            <a:off x="248400" y="762120"/>
            <a:ext cx="98985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1" name="CustomShape 3"/>
          <p:cNvSpPr/>
          <p:nvPr/>
        </p:nvSpPr>
        <p:spPr>
          <a:xfrm>
            <a:off x="248400" y="3062880"/>
            <a:ext cx="9826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2" name="CustomShape 4"/>
          <p:cNvSpPr/>
          <p:nvPr/>
        </p:nvSpPr>
        <p:spPr>
          <a:xfrm>
            <a:off x="248400" y="3866400"/>
            <a:ext cx="11802600" cy="29700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4" name="CustomShape 6"/>
          <p:cNvSpPr/>
          <p:nvPr/>
        </p:nvSpPr>
        <p:spPr>
          <a:xfrm>
            <a:off x="10332000" y="682560"/>
            <a:ext cx="1891080" cy="5709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5"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7" name="CustomShape 2"/>
          <p:cNvSpPr/>
          <p:nvPr/>
        </p:nvSpPr>
        <p:spPr>
          <a:xfrm>
            <a:off x="248400" y="762120"/>
            <a:ext cx="116906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8" name="CustomShape 3"/>
          <p:cNvSpPr/>
          <p:nvPr/>
        </p:nvSpPr>
        <p:spPr>
          <a:xfrm>
            <a:off x="248400" y="1752840"/>
            <a:ext cx="98265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9" name="CustomShape 4"/>
          <p:cNvSpPr/>
          <p:nvPr/>
        </p:nvSpPr>
        <p:spPr>
          <a:xfrm>
            <a:off x="248400" y="2309760"/>
            <a:ext cx="1180260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80"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2"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3"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5" name="CustomShape 2"/>
          <p:cNvSpPr/>
          <p:nvPr/>
        </p:nvSpPr>
        <p:spPr>
          <a:xfrm>
            <a:off x="248400" y="762120"/>
            <a:ext cx="116985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6" name="CustomShape 3"/>
          <p:cNvSpPr/>
          <p:nvPr/>
        </p:nvSpPr>
        <p:spPr>
          <a:xfrm>
            <a:off x="248400" y="2911320"/>
            <a:ext cx="9826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7" name="CustomShape 4"/>
          <p:cNvSpPr/>
          <p:nvPr/>
        </p:nvSpPr>
        <p:spPr>
          <a:xfrm>
            <a:off x="288000" y="3751920"/>
            <a:ext cx="11802600" cy="29700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8"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9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2" name="CustomShape 2"/>
          <p:cNvSpPr/>
          <p:nvPr/>
        </p:nvSpPr>
        <p:spPr>
          <a:xfrm>
            <a:off x="248400" y="762120"/>
            <a:ext cx="116985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3" name="CustomShape 3"/>
          <p:cNvSpPr/>
          <p:nvPr/>
        </p:nvSpPr>
        <p:spPr>
          <a:xfrm>
            <a:off x="248400" y="3350160"/>
            <a:ext cx="1169064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4" name="CustomShape 4"/>
          <p:cNvSpPr/>
          <p:nvPr/>
        </p:nvSpPr>
        <p:spPr>
          <a:xfrm>
            <a:off x="248400" y="5087160"/>
            <a:ext cx="11802600" cy="173556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5"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676520" y="2362320"/>
            <a:ext cx="88171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7"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9" name="CustomShape 2"/>
          <p:cNvSpPr/>
          <p:nvPr/>
        </p:nvSpPr>
        <p:spPr>
          <a:xfrm>
            <a:off x="248400" y="762120"/>
            <a:ext cx="116985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0" name="CustomShape 3"/>
          <p:cNvSpPr/>
          <p:nvPr/>
        </p:nvSpPr>
        <p:spPr>
          <a:xfrm>
            <a:off x="248400" y="2896920"/>
            <a:ext cx="1169064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1" name="CustomShape 4"/>
          <p:cNvSpPr/>
          <p:nvPr/>
        </p:nvSpPr>
        <p:spPr>
          <a:xfrm>
            <a:off x="248400" y="4193640"/>
            <a:ext cx="11802600" cy="255852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2"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4"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6" name="CustomShape 2"/>
          <p:cNvSpPr/>
          <p:nvPr/>
        </p:nvSpPr>
        <p:spPr>
          <a:xfrm>
            <a:off x="248400" y="762120"/>
            <a:ext cx="116985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7" name="CustomShape 3"/>
          <p:cNvSpPr/>
          <p:nvPr/>
        </p:nvSpPr>
        <p:spPr>
          <a:xfrm>
            <a:off x="248400" y="4048920"/>
            <a:ext cx="1169064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8"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2"/>
          <p:cNvSpPr/>
          <p:nvPr/>
        </p:nvSpPr>
        <p:spPr>
          <a:xfrm>
            <a:off x="248400" y="762120"/>
            <a:ext cx="116906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3"/>
          <p:cNvSpPr/>
          <p:nvPr/>
        </p:nvSpPr>
        <p:spPr>
          <a:xfrm>
            <a:off x="246600" y="4042800"/>
            <a:ext cx="9064080" cy="255852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6"/>
          <p:cNvSpPr/>
          <p:nvPr/>
        </p:nvSpPr>
        <p:spPr>
          <a:xfrm>
            <a:off x="246600" y="1742040"/>
            <a:ext cx="116924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1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2" name="CustomShape 2"/>
          <p:cNvSpPr/>
          <p:nvPr/>
        </p:nvSpPr>
        <p:spPr>
          <a:xfrm>
            <a:off x="248400" y="4948920"/>
            <a:ext cx="11690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3" name="CustomShape 3"/>
          <p:cNvSpPr/>
          <p:nvPr/>
        </p:nvSpPr>
        <p:spPr>
          <a:xfrm>
            <a:off x="248400" y="5777640"/>
            <a:ext cx="11802600" cy="9126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4"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5" name="CustomShape 5"/>
          <p:cNvSpPr/>
          <p:nvPr/>
        </p:nvSpPr>
        <p:spPr>
          <a:xfrm>
            <a:off x="248400" y="762120"/>
            <a:ext cx="11698560" cy="3777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from the database.</a:t>
            </a:r>
            <a:endParaRPr b="0" lang="en-IN" sz="1800" spc="-1" strike="noStrike">
              <a:latin typeface="Arial"/>
            </a:endParaRPr>
          </a:p>
          <a:p>
            <a:pPr marL="216000" indent="-21528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528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synchronously flush all the databases.</a:t>
            </a:r>
            <a:endParaRPr b="0" lang="en-IN" sz="1800" spc="-1" strike="noStrike">
              <a:latin typeface="Arial"/>
            </a:endParaRPr>
          </a:p>
          <a:p>
            <a:pPr marL="216000" indent="-21528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528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7" name="CustomShape 2"/>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8" name="CustomShape 3"/>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0" y="727200"/>
            <a:ext cx="19328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0" name="CustomShape 2"/>
          <p:cNvSpPr/>
          <p:nvPr/>
        </p:nvSpPr>
        <p:spPr>
          <a:xfrm>
            <a:off x="288000" y="2061720"/>
            <a:ext cx="11652840" cy="40456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48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48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1" name="CustomShape 3"/>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2" name="CustomShape 4"/>
          <p:cNvSpPr/>
          <p:nvPr/>
        </p:nvSpPr>
        <p:spPr>
          <a:xfrm>
            <a:off x="576000" y="1504080"/>
            <a:ext cx="8340840" cy="3567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3" name="CustomShape 5"/>
          <p:cNvSpPr/>
          <p:nvPr/>
        </p:nvSpPr>
        <p:spPr>
          <a:xfrm>
            <a:off x="288000" y="5543280"/>
            <a:ext cx="10824840" cy="997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16000" y="216000"/>
            <a:ext cx="19328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5" name="CustomShape 2"/>
          <p:cNvSpPr/>
          <p:nvPr/>
        </p:nvSpPr>
        <p:spPr>
          <a:xfrm>
            <a:off x="432720" y="1224000"/>
            <a:ext cx="8340840" cy="3567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6" name="CustomShape 3"/>
          <p:cNvSpPr/>
          <p:nvPr/>
        </p:nvSpPr>
        <p:spPr>
          <a:xfrm>
            <a:off x="288000" y="1656000"/>
            <a:ext cx="600480" cy="38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7" name="CustomShape 4"/>
          <p:cNvSpPr/>
          <p:nvPr/>
        </p:nvSpPr>
        <p:spPr>
          <a:xfrm>
            <a:off x="216000" y="2253600"/>
            <a:ext cx="1175472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216000" y="216000"/>
            <a:ext cx="19328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9" name="CustomShape 2"/>
          <p:cNvSpPr/>
          <p:nvPr/>
        </p:nvSpPr>
        <p:spPr>
          <a:xfrm>
            <a:off x="432720" y="1224000"/>
            <a:ext cx="8340840" cy="3567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30" name="CustomShape 3"/>
          <p:cNvSpPr/>
          <p:nvPr/>
        </p:nvSpPr>
        <p:spPr>
          <a:xfrm>
            <a:off x="216000" y="2253600"/>
            <a:ext cx="1174032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1" name="CustomShape 4"/>
          <p:cNvSpPr/>
          <p:nvPr/>
        </p:nvSpPr>
        <p:spPr>
          <a:xfrm>
            <a:off x="288000" y="1656000"/>
            <a:ext cx="600480" cy="388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transcation</a:t>
            </a:r>
            <a:endParaRPr b="0" lang="en-IN" sz="5400" spc="-1" strike="noStrike">
              <a:latin typeface="Arial"/>
            </a:endParaRPr>
          </a:p>
        </p:txBody>
      </p:sp>
      <p:sp>
        <p:nvSpPr>
          <p:cNvPr id="433"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248400" y="0"/>
            <a:ext cx="11690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multi, exec &amp; discard</a:t>
            </a:r>
            <a:endParaRPr b="0" lang="en-IN" sz="4000" spc="-1" strike="noStrike">
              <a:latin typeface="Arial"/>
            </a:endParaRPr>
          </a:p>
        </p:txBody>
      </p:sp>
      <p:sp>
        <p:nvSpPr>
          <p:cNvPr id="435" name="CustomShape 2"/>
          <p:cNvSpPr/>
          <p:nvPr/>
        </p:nvSpPr>
        <p:spPr>
          <a:xfrm>
            <a:off x="248400" y="2968920"/>
            <a:ext cx="1169064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MULTI</a:t>
            </a:r>
            <a:endParaRPr b="0" lang="en-IN" sz="2000" spc="-1" strike="noStrike">
              <a:latin typeface="Consolas"/>
            </a:endParaRPr>
          </a:p>
          <a:p>
            <a:pPr>
              <a:lnSpc>
                <a:spcPct val="100000"/>
              </a:lnSpc>
            </a:pPr>
            <a:endParaRPr b="0" lang="en-IN" sz="2000" spc="-1" strike="noStrike">
              <a:latin typeface="Consolas"/>
            </a:endParaRPr>
          </a:p>
          <a:p>
            <a:pPr>
              <a:lnSpc>
                <a:spcPct val="100000"/>
              </a:lnSpc>
            </a:pPr>
            <a:r>
              <a:rPr b="0" lang="en-US" sz="2000" spc="-1" strike="noStrike">
                <a:solidFill>
                  <a:srgbClr val="00b0f0"/>
                </a:solidFill>
                <a:latin typeface="Consolas"/>
                <a:ea typeface="DejaVu Sans"/>
              </a:rPr>
              <a:t>EXEC</a:t>
            </a:r>
            <a:endParaRPr b="0" lang="en-IN" sz="2000" spc="-1" strike="noStrike">
              <a:latin typeface="Consolas"/>
            </a:endParaRPr>
          </a:p>
          <a:p>
            <a:pPr>
              <a:lnSpc>
                <a:spcPct val="100000"/>
              </a:lnSpc>
            </a:pPr>
            <a:endParaRPr b="0" lang="en-IN" sz="2000" spc="-1" strike="noStrike">
              <a:latin typeface="Consolas"/>
            </a:endParaRPr>
          </a:p>
          <a:p>
            <a:pPr>
              <a:lnSpc>
                <a:spcPct val="100000"/>
              </a:lnSpc>
            </a:pPr>
            <a:r>
              <a:rPr b="0" lang="en-US" sz="2000" spc="-1" strike="noStrike">
                <a:solidFill>
                  <a:srgbClr val="00b0f0"/>
                </a:solidFill>
                <a:latin typeface="Consolas"/>
                <a:ea typeface="DejaVu Sans"/>
              </a:rPr>
              <a:t>DISCARD</a:t>
            </a:r>
            <a:endParaRPr b="0" lang="en-IN" sz="2000" spc="-1" strike="noStrike">
              <a:latin typeface="Consolas"/>
            </a:endParaRPr>
          </a:p>
        </p:txBody>
      </p:sp>
      <p:sp>
        <p:nvSpPr>
          <p:cNvPr id="436" name="CustomShape 3"/>
          <p:cNvSpPr/>
          <p:nvPr/>
        </p:nvSpPr>
        <p:spPr>
          <a:xfrm>
            <a:off x="248400" y="4517640"/>
            <a:ext cx="11802600" cy="1324800"/>
          </a:xfrm>
          <a:prstGeom prst="rect">
            <a:avLst/>
          </a:prstGeom>
          <a:noFill/>
          <a:ln>
            <a:noFill/>
          </a:ln>
        </p:spPr>
        <p:style>
          <a:lnRef idx="0"/>
          <a:fillRef idx="0"/>
          <a:effectRef idx="0"/>
          <a:fontRef idx="minor"/>
        </p:style>
        <p:txBody>
          <a:bodyPr lIns="90000" rIns="90000" tIns="45000" bIns="45000">
            <a:spAutoFit/>
          </a:bodyPr>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multi</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exec</a:t>
            </a:r>
            <a:endParaRPr b="0" lang="en-IN" sz="1800" spc="-1" strike="noStrike">
              <a:latin typeface="Arial"/>
            </a:endParaRPr>
          </a:p>
          <a:p>
            <a:pPr marL="285840" indent="-263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discard</a:t>
            </a:r>
            <a:endParaRPr b="0" lang="en-IN" sz="1800" spc="-1" strike="noStrike">
              <a:latin typeface="Arial"/>
            </a:endParaRPr>
          </a:p>
        </p:txBody>
      </p:sp>
      <p:sp>
        <p:nvSpPr>
          <p:cNvPr id="437"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8" name="CustomShape 5"/>
          <p:cNvSpPr/>
          <p:nvPr/>
        </p:nvSpPr>
        <p:spPr>
          <a:xfrm>
            <a:off x="248400" y="762120"/>
            <a:ext cx="11698560" cy="200988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MULTI</a:t>
            </a:r>
            <a:r>
              <a:rPr b="0" lang="en-US" sz="1800" spc="-1" strike="noStrike">
                <a:latin typeface="Arial"/>
                <a:ea typeface="DejaVu Sans"/>
              </a:rPr>
              <a:t> marks the </a:t>
            </a:r>
            <a:r>
              <a:rPr b="0" lang="en-US" sz="1800" spc="-1" strike="noStrike">
                <a:latin typeface="Arial"/>
                <a:ea typeface="DejaVu Sans"/>
              </a:rPr>
              <a:t>start of a </a:t>
            </a:r>
            <a:r>
              <a:rPr b="0" lang="en-US" sz="1800" spc="-1" strike="noStrike">
                <a:latin typeface="Arial"/>
                <a:ea typeface="DejaVu Sans"/>
              </a:rPr>
              <a:t>transaction </a:t>
            </a:r>
            <a:r>
              <a:rPr b="0" lang="en-US" sz="1800" spc="-1" strike="noStrike">
                <a:latin typeface="Arial"/>
                <a:ea typeface="DejaVu Sans"/>
              </a:rPr>
              <a:t>block. </a:t>
            </a:r>
            <a:r>
              <a:rPr b="0" lang="en-US" sz="1800" spc="-1" strike="noStrike">
                <a:latin typeface="Arial"/>
                <a:ea typeface="DejaVu Sans"/>
              </a:rPr>
              <a:t>Subsequent </a:t>
            </a:r>
            <a:r>
              <a:rPr b="0" lang="en-US" sz="1800" spc="-1" strike="noStrike">
                <a:latin typeface="Arial"/>
                <a:ea typeface="DejaVu Sans"/>
              </a:rPr>
              <a:t>commands will </a:t>
            </a:r>
            <a:r>
              <a:rPr b="0" lang="en-US" sz="1800" spc="-1" strike="noStrike">
                <a:latin typeface="Arial"/>
                <a:ea typeface="DejaVu Sans"/>
              </a:rPr>
              <a:t>be queued for </a:t>
            </a:r>
            <a:r>
              <a:rPr b="0" lang="en-US" sz="1800" spc="-1" strike="noStrike">
                <a:latin typeface="Arial"/>
                <a:ea typeface="DejaVu Sans"/>
              </a:rPr>
              <a:t>atomic execution </a:t>
            </a:r>
            <a:r>
              <a:rPr b="0" lang="en-US" sz="1800" spc="-1" strike="noStrike">
                <a:latin typeface="Arial"/>
                <a:ea typeface="DejaVu Sans"/>
              </a:rPr>
              <a:t>using </a:t>
            </a:r>
            <a:r>
              <a:rPr b="1" lang="en-US" sz="1800" spc="-1" strike="noStrike">
                <a:latin typeface="Arial"/>
                <a:ea typeface="DejaVu Sans"/>
              </a:rPr>
              <a:t>EXEC</a:t>
            </a:r>
            <a:r>
              <a:rPr b="0" lang="en-US" sz="1800" spc="-1" strike="noStrike">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EXEC</a:t>
            </a:r>
            <a:r>
              <a:rPr b="0" lang="en-US" sz="1800" spc="-1" strike="noStrike">
                <a:latin typeface="Arial"/>
                <a:ea typeface="DejaVu Sans"/>
              </a:rPr>
              <a:t> will </a:t>
            </a:r>
            <a:r>
              <a:rPr b="0" lang="en-US" sz="1800" spc="-1" strike="noStrike">
                <a:latin typeface="Arial"/>
                <a:ea typeface="DejaVu Sans"/>
              </a:rPr>
              <a:t>execute all </a:t>
            </a:r>
            <a:r>
              <a:rPr b="0" lang="en-US" sz="1800" spc="-1" strike="noStrike">
                <a:latin typeface="Arial"/>
                <a:ea typeface="DejaVu Sans"/>
              </a:rPr>
              <a:t>previously </a:t>
            </a:r>
            <a:r>
              <a:rPr b="0" lang="en-US" sz="1800" spc="-1" strike="noStrike">
                <a:latin typeface="Arial"/>
                <a:ea typeface="DejaVu Sans"/>
              </a:rPr>
              <a:t>queued </a:t>
            </a:r>
            <a:r>
              <a:rPr b="0" lang="en-US" sz="1800" spc="-1" strike="noStrike">
                <a:latin typeface="Arial"/>
                <a:ea typeface="DejaVu Sans"/>
              </a:rPr>
              <a:t>commands in a </a:t>
            </a:r>
            <a:r>
              <a:rPr b="0" lang="en-US" sz="1800" spc="-1" strike="noStrike">
                <a:latin typeface="Arial"/>
                <a:ea typeface="DejaVu Sans"/>
              </a:rPr>
              <a:t>transaction and </a:t>
            </a:r>
            <a:r>
              <a:rPr b="0" lang="en-US" sz="1800" spc="-1" strike="noStrike">
                <a:latin typeface="Arial"/>
                <a:ea typeface="DejaVu Sans"/>
              </a:rPr>
              <a:t>restores the </a:t>
            </a:r>
            <a:r>
              <a:rPr b="0" lang="en-US" sz="1800" spc="-1" strike="noStrike">
                <a:latin typeface="Arial"/>
                <a:ea typeface="DejaVu Sans"/>
              </a:rPr>
              <a:t>connection state </a:t>
            </a:r>
            <a:r>
              <a:rPr b="0" lang="en-US" sz="1800" spc="-1" strike="noStrike">
                <a:latin typeface="Arial"/>
                <a:ea typeface="DejaVu Sans"/>
              </a:rPr>
              <a:t>to normal.</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DISCARD</a:t>
            </a:r>
            <a:r>
              <a:rPr b="0" lang="en-US" sz="1800" spc="-1" strike="noStrike">
                <a:latin typeface="Arial"/>
                <a:ea typeface="DejaVu Sans"/>
              </a:rPr>
              <a:t> will </a:t>
            </a:r>
            <a:r>
              <a:rPr b="0" lang="en-US" sz="1800" spc="-1" strike="noStrike">
                <a:latin typeface="Arial"/>
                <a:ea typeface="DejaVu Sans"/>
              </a:rPr>
              <a:t>flushes all </a:t>
            </a:r>
            <a:r>
              <a:rPr b="0" lang="en-US" sz="1800" spc="-1" strike="noStrike">
                <a:latin typeface="Arial"/>
                <a:ea typeface="DejaVu Sans"/>
              </a:rPr>
              <a:t>previously </a:t>
            </a:r>
            <a:r>
              <a:rPr b="0" lang="en-US" sz="1800" spc="-1" strike="noStrike">
                <a:latin typeface="Arial"/>
                <a:ea typeface="DejaVu Sans"/>
              </a:rPr>
              <a:t>queued </a:t>
            </a:r>
            <a:r>
              <a:rPr b="0" lang="en-US" sz="1800" spc="-1" strike="noStrike">
                <a:latin typeface="Arial"/>
                <a:ea typeface="DejaVu Sans"/>
              </a:rPr>
              <a:t>commands in a </a:t>
            </a:r>
            <a:r>
              <a:rPr b="0" lang="en-US" sz="1800" spc="-1" strike="noStrike">
                <a:latin typeface="Arial"/>
                <a:ea typeface="DejaVu Sans"/>
              </a:rPr>
              <a:t>transaction and </a:t>
            </a:r>
            <a:r>
              <a:rPr b="0" lang="en-US" sz="1800" spc="-1" strike="noStrike">
                <a:latin typeface="Arial"/>
                <a:ea typeface="DejaVu Sans"/>
              </a:rPr>
              <a:t>restores the </a:t>
            </a:r>
            <a:r>
              <a:rPr b="0" lang="en-US" sz="1800" spc="-1" strike="noStrike">
                <a:latin typeface="Arial"/>
                <a:ea typeface="DejaVu Sans"/>
              </a:rPr>
              <a:t>connection state </a:t>
            </a:r>
            <a:r>
              <a:rPr b="0" lang="en-US" sz="1800" spc="-1" strike="noStrike">
                <a:latin typeface="Arial"/>
                <a:ea typeface="DejaVu Sans"/>
              </a:rPr>
              <a:t>to normal.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monitor</a:t>
            </a:r>
            <a:endParaRPr b="0" lang="en-IN" sz="5400" spc="-1" strike="noStrike">
              <a:latin typeface="Arial"/>
            </a:endParaRPr>
          </a:p>
        </p:txBody>
      </p:sp>
      <p:sp>
        <p:nvSpPr>
          <p:cNvPr id="440" name="CustomShape 2"/>
          <p:cNvSpPr/>
          <p:nvPr/>
        </p:nvSpPr>
        <p:spPr>
          <a:xfrm>
            <a:off x="522360" y="3531600"/>
            <a:ext cx="11126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b="0" lang="en-IN" sz="1800" spc="-1" strike="noStrike">
              <a:latin typeface="Arial"/>
            </a:endParaRPr>
          </a:p>
        </p:txBody>
      </p:sp>
      <p:sp>
        <p:nvSpPr>
          <p:cNvPr id="441" name="CustomShape 3"/>
          <p:cNvSpPr/>
          <p:nvPr/>
        </p:nvSpPr>
        <p:spPr>
          <a:xfrm>
            <a:off x="1666800" y="609480"/>
            <a:ext cx="8817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246600" y="2563200"/>
            <a:ext cx="11695680" cy="364320"/>
          </a:xfrm>
          <a:prstGeom prst="rect">
            <a:avLst/>
          </a:prstGeom>
          <a:noFill/>
          <a:ln>
            <a:noFill/>
          </a:ln>
        </p:spPr>
        <p:style>
          <a:lnRef idx="0"/>
          <a:fillRef idx="0"/>
          <a:effectRef idx="0"/>
          <a:fontRef idx="minor"/>
        </p:style>
        <p:txBody>
          <a:bodyPr lIns="90000" rIns="90000" tIns="45000" bIns="45000">
            <a:spAutoFit/>
          </a:bodyPr>
          <a:p>
            <a:pPr marL="343080" indent="-321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monitor</a:t>
            </a:r>
            <a:endParaRPr b="0" lang="en-IN" sz="1800" spc="-1" strike="noStrike">
              <a:latin typeface="Arial"/>
            </a:endParaRPr>
          </a:p>
        </p:txBody>
      </p:sp>
      <p:sp>
        <p:nvSpPr>
          <p:cNvPr id="443" name="CustomShape 2"/>
          <p:cNvSpPr/>
          <p:nvPr/>
        </p:nvSpPr>
        <p:spPr>
          <a:xfrm>
            <a:off x="246600" y="1742040"/>
            <a:ext cx="116956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MONITOR</a:t>
            </a:r>
            <a:endParaRPr b="0" lang="en-IN" sz="2000" spc="-1" strike="noStrike">
              <a:latin typeface="Arial"/>
            </a:endParaRPr>
          </a:p>
        </p:txBody>
      </p:sp>
      <p:sp>
        <p:nvSpPr>
          <p:cNvPr id="444" name="CustomShape 3"/>
          <p:cNvSpPr/>
          <p:nvPr/>
        </p:nvSpPr>
        <p:spPr>
          <a:xfrm>
            <a:off x="246600" y="762120"/>
            <a:ext cx="116956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445" name="CustomShape 4"/>
          <p:cNvSpPr/>
          <p:nvPr/>
        </p:nvSpPr>
        <p:spPr>
          <a:xfrm>
            <a:off x="246600" y="0"/>
            <a:ext cx="11695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monitor</a:t>
            </a:r>
            <a:endParaRPr b="0" lang="en-IN" sz="4000" spc="-1" strike="noStrike">
              <a:latin typeface="Arial"/>
            </a:endParaRPr>
          </a:p>
        </p:txBody>
      </p:sp>
      <p:sp>
        <p:nvSpPr>
          <p:cNvPr id="44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76520" y="2362320"/>
            <a:ext cx="88171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30" name="CustomShape 2"/>
          <p:cNvSpPr/>
          <p:nvPr/>
        </p:nvSpPr>
        <p:spPr>
          <a:xfrm>
            <a:off x="522360" y="3531600"/>
            <a:ext cx="110541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CustomShape 1"/>
          <p:cNvSpPr/>
          <p:nvPr/>
        </p:nvSpPr>
        <p:spPr>
          <a:xfrm>
            <a:off x="1365840" y="188640"/>
            <a:ext cx="96609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48" name="Picture 2" descr="http://www.bvctch.vn/vnt_upload/weblink/thks.jpg"/>
          <p:cNvPicPr/>
          <p:nvPr/>
        </p:nvPicPr>
        <p:blipFill>
          <a:blip r:embed="rId1"/>
          <a:stretch/>
        </p:blipFill>
        <p:spPr>
          <a:xfrm>
            <a:off x="4404600" y="2036160"/>
            <a:ext cx="3104640" cy="4641480"/>
          </a:xfrm>
          <a:prstGeom prst="rect">
            <a:avLst/>
          </a:prstGeom>
          <a:ln>
            <a:noFill/>
          </a:ln>
        </p:spPr>
      </p:pic>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474480" y="2448000"/>
            <a:ext cx="10385640" cy="2382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41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50" name="CustomShape 2"/>
          <p:cNvSpPr/>
          <p:nvPr/>
        </p:nvSpPr>
        <p:spPr>
          <a:xfrm>
            <a:off x="363600" y="193320"/>
            <a:ext cx="4232520" cy="58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51" name="CustomShape 3"/>
          <p:cNvSpPr/>
          <p:nvPr/>
        </p:nvSpPr>
        <p:spPr>
          <a:xfrm>
            <a:off x="504000" y="5760000"/>
            <a:ext cx="11148120" cy="59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52" name="CustomShape 4"/>
          <p:cNvSpPr/>
          <p:nvPr/>
        </p:nvSpPr>
        <p:spPr>
          <a:xfrm>
            <a:off x="9648000" y="4014000"/>
            <a:ext cx="2148120" cy="2941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CustomShape 1"/>
          <p:cNvSpPr/>
          <p:nvPr/>
        </p:nvSpPr>
        <p:spPr>
          <a:xfrm>
            <a:off x="1368000" y="1669320"/>
            <a:ext cx="3661560" cy="2928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54" name="Picture 356" descr=""/>
          <p:cNvPicPr/>
          <p:nvPr/>
        </p:nvPicPr>
        <p:blipFill>
          <a:blip r:embed="rId1"/>
          <a:stretch/>
        </p:blipFill>
        <p:spPr>
          <a:xfrm>
            <a:off x="483840" y="144000"/>
            <a:ext cx="8578440" cy="64314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13334</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2021-05-09T18:50:37Z</dcterms:modified>
  <cp:revision>2436</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