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2"/>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630" r:id="rId32"/>
    <p:sldId id="608" r:id="rId33"/>
    <p:sldId id="612" r:id="rId34"/>
    <p:sldId id="611" r:id="rId35"/>
    <p:sldId id="707" r:id="rId36"/>
    <p:sldId id="805" r:id="rId37"/>
    <p:sldId id="708" r:id="rId38"/>
    <p:sldId id="709" r:id="rId39"/>
    <p:sldId id="818" r:id="rId40"/>
    <p:sldId id="819" r:id="rId41"/>
    <p:sldId id="734" r:id="rId42"/>
    <p:sldId id="820" r:id="rId43"/>
    <p:sldId id="735" r:id="rId44"/>
    <p:sldId id="821" r:id="rId45"/>
    <p:sldId id="617" r:id="rId46"/>
    <p:sldId id="841" r:id="rId47"/>
    <p:sldId id="878" r:id="rId48"/>
    <p:sldId id="879" r:id="rId49"/>
    <p:sldId id="880" r:id="rId50"/>
    <p:sldId id="822" r:id="rId51"/>
    <p:sldId id="800" r:id="rId52"/>
    <p:sldId id="823" r:id="rId53"/>
    <p:sldId id="609" r:id="rId54"/>
    <p:sldId id="610" r:id="rId55"/>
    <p:sldId id="824" r:id="rId56"/>
    <p:sldId id="588" r:id="rId57"/>
    <p:sldId id="633" r:id="rId58"/>
    <p:sldId id="635" r:id="rId59"/>
    <p:sldId id="637" r:id="rId60"/>
    <p:sldId id="634" r:id="rId61"/>
    <p:sldId id="795" r:id="rId62"/>
    <p:sldId id="772" r:id="rId63"/>
    <p:sldId id="773" r:id="rId64"/>
    <p:sldId id="769" r:id="rId65"/>
    <p:sldId id="847" r:id="rId66"/>
    <p:sldId id="765" r:id="rId67"/>
    <p:sldId id="766" r:id="rId68"/>
    <p:sldId id="767" r:id="rId69"/>
    <p:sldId id="768" r:id="rId70"/>
    <p:sldId id="840" r:id="rId71"/>
    <p:sldId id="750" r:id="rId72"/>
    <p:sldId id="629" r:id="rId73"/>
    <p:sldId id="837" r:id="rId74"/>
    <p:sldId id="838" r:id="rId75"/>
    <p:sldId id="839" r:id="rId76"/>
    <p:sldId id="826" r:id="rId77"/>
    <p:sldId id="673" r:id="rId78"/>
    <p:sldId id="674" r:id="rId79"/>
    <p:sldId id="845" r:id="rId80"/>
    <p:sldId id="881" r:id="rId81"/>
    <p:sldId id="807" r:id="rId82"/>
    <p:sldId id="702" r:id="rId83"/>
    <p:sldId id="701" r:id="rId84"/>
    <p:sldId id="703" r:id="rId85"/>
    <p:sldId id="704" r:id="rId86"/>
    <p:sldId id="705" r:id="rId87"/>
    <p:sldId id="706" r:id="rId88"/>
    <p:sldId id="848" r:id="rId89"/>
    <p:sldId id="849" r:id="rId90"/>
    <p:sldId id="850" r:id="rId91"/>
    <p:sldId id="827" r:id="rId92"/>
    <p:sldId id="737" r:id="rId93"/>
    <p:sldId id="861" r:id="rId94"/>
    <p:sldId id="842" r:id="rId95"/>
    <p:sldId id="843" r:id="rId96"/>
    <p:sldId id="844" r:id="rId97"/>
    <p:sldId id="740" r:id="rId98"/>
    <p:sldId id="741" r:id="rId99"/>
    <p:sldId id="742" r:id="rId100"/>
    <p:sldId id="832" r:id="rId101"/>
    <p:sldId id="739" r:id="rId102"/>
    <p:sldId id="828" r:id="rId103"/>
    <p:sldId id="743" r:id="rId104"/>
    <p:sldId id="744" r:id="rId105"/>
    <p:sldId id="808" r:id="rId106"/>
    <p:sldId id="714" r:id="rId107"/>
    <p:sldId id="724" r:id="rId108"/>
    <p:sldId id="725" r:id="rId109"/>
    <p:sldId id="726" r:id="rId110"/>
    <p:sldId id="727" r:id="rId111"/>
    <p:sldId id="728" r:id="rId112"/>
    <p:sldId id="809" r:id="rId113"/>
    <p:sldId id="751" r:id="rId114"/>
    <p:sldId id="752" r:id="rId115"/>
    <p:sldId id="753" r:id="rId116"/>
    <p:sldId id="755" r:id="rId117"/>
    <p:sldId id="756" r:id="rId118"/>
    <p:sldId id="757" r:id="rId119"/>
    <p:sldId id="758" r:id="rId120"/>
    <p:sldId id="759" r:id="rId121"/>
    <p:sldId id="812" r:id="rId122"/>
    <p:sldId id="749" r:id="rId123"/>
    <p:sldId id="811" r:id="rId124"/>
    <p:sldId id="746" r:id="rId125"/>
    <p:sldId id="774" r:id="rId126"/>
    <p:sldId id="775" r:id="rId127"/>
    <p:sldId id="747" r:id="rId128"/>
    <p:sldId id="829" r:id="rId129"/>
    <p:sldId id="776" r:id="rId130"/>
    <p:sldId id="810" r:id="rId131"/>
    <p:sldId id="710" r:id="rId132"/>
    <p:sldId id="712" r:id="rId133"/>
    <p:sldId id="711" r:id="rId134"/>
    <p:sldId id="713" r:id="rId135"/>
    <p:sldId id="729" r:id="rId136"/>
    <p:sldId id="730" r:id="rId137"/>
    <p:sldId id="731" r:id="rId138"/>
    <p:sldId id="732" r:id="rId139"/>
    <p:sldId id="733" r:id="rId140"/>
    <p:sldId id="813" r:id="rId141"/>
    <p:sldId id="721" r:id="rId142"/>
    <p:sldId id="722" r:id="rId143"/>
    <p:sldId id="794" r:id="rId144"/>
    <p:sldId id="854" r:id="rId145"/>
    <p:sldId id="856" r:id="rId146"/>
    <p:sldId id="857" r:id="rId147"/>
    <p:sldId id="858" r:id="rId148"/>
    <p:sldId id="814" r:id="rId149"/>
    <p:sldId id="639" r:id="rId150"/>
    <p:sldId id="645" r:id="rId151"/>
    <p:sldId id="640" r:id="rId152"/>
    <p:sldId id="644" r:id="rId153"/>
    <p:sldId id="653" r:id="rId154"/>
    <p:sldId id="646" r:id="rId155"/>
    <p:sldId id="647" r:id="rId156"/>
    <p:sldId id="648" r:id="rId157"/>
    <p:sldId id="654" r:id="rId158"/>
    <p:sldId id="649" r:id="rId159"/>
    <p:sldId id="655" r:id="rId160"/>
    <p:sldId id="650" r:id="rId161"/>
    <p:sldId id="651" r:id="rId162"/>
    <p:sldId id="652" r:id="rId163"/>
    <p:sldId id="656" r:id="rId164"/>
    <p:sldId id="658" r:id="rId165"/>
    <p:sldId id="870" r:id="rId166"/>
    <p:sldId id="671" r:id="rId167"/>
    <p:sldId id="660" r:id="rId168"/>
    <p:sldId id="698" r:id="rId169"/>
    <p:sldId id="699" r:id="rId170"/>
    <p:sldId id="661" r:id="rId171"/>
    <p:sldId id="700" r:id="rId172"/>
    <p:sldId id="662" r:id="rId173"/>
    <p:sldId id="663" r:id="rId174"/>
    <p:sldId id="859" r:id="rId175"/>
    <p:sldId id="642" r:id="rId176"/>
    <p:sldId id="643" r:id="rId177"/>
    <p:sldId id="777" r:id="rId178"/>
    <p:sldId id="607" r:id="rId179"/>
    <p:sldId id="834" r:id="rId180"/>
    <p:sldId id="585" r:id="rId181"/>
    <p:sldId id="605" r:id="rId182"/>
    <p:sldId id="860" r:id="rId183"/>
    <p:sldId id="606" r:id="rId184"/>
    <p:sldId id="764" r:id="rId185"/>
    <p:sldId id="833" r:id="rId186"/>
    <p:sldId id="862" r:id="rId187"/>
    <p:sldId id="762" r:id="rId188"/>
    <p:sldId id="863" r:id="rId189"/>
    <p:sldId id="763" r:id="rId190"/>
    <p:sldId id="871" r:id="rId191"/>
    <p:sldId id="804" r:id="rId192"/>
    <p:sldId id="893" r:id="rId193"/>
    <p:sldId id="587" r:id="rId194"/>
    <p:sldId id="760" r:id="rId195"/>
    <p:sldId id="761" r:id="rId196"/>
    <p:sldId id="882" r:id="rId197"/>
    <p:sldId id="877" r:id="rId198"/>
    <p:sldId id="888" r:id="rId199"/>
    <p:sldId id="883" r:id="rId200"/>
    <p:sldId id="892" r:id="rId201"/>
    <p:sldId id="884" r:id="rId202"/>
    <p:sldId id="891" r:id="rId203"/>
    <p:sldId id="885" r:id="rId204"/>
    <p:sldId id="889" r:id="rId205"/>
    <p:sldId id="886" r:id="rId206"/>
    <p:sldId id="890" r:id="rId207"/>
    <p:sldId id="815" r:id="rId208"/>
    <p:sldId id="790" r:id="rId209"/>
    <p:sldId id="791" r:id="rId210"/>
    <p:sldId id="792" r:id="rId211"/>
    <p:sldId id="816" r:id="rId212"/>
    <p:sldId id="675" r:id="rId213"/>
    <p:sldId id="676" r:id="rId214"/>
    <p:sldId id="801" r:id="rId215"/>
    <p:sldId id="802" r:id="rId216"/>
    <p:sldId id="689" r:id="rId217"/>
    <p:sldId id="770" r:id="rId218"/>
    <p:sldId id="771" r:id="rId219"/>
    <p:sldId id="867" r:id="rId220"/>
    <p:sldId id="868" r:id="rId221"/>
    <p:sldId id="869" r:id="rId222"/>
    <p:sldId id="864" r:id="rId223"/>
    <p:sldId id="793" r:id="rId224"/>
    <p:sldId id="778" r:id="rId225"/>
    <p:sldId id="780" r:id="rId226"/>
    <p:sldId id="781" r:id="rId227"/>
    <p:sldId id="783" r:id="rId228"/>
    <p:sldId id="785" r:id="rId229"/>
    <p:sldId id="786" r:id="rId230"/>
    <p:sldId id="831" r:id="rId231"/>
    <p:sldId id="788" r:id="rId232"/>
    <p:sldId id="787" r:id="rId233"/>
    <p:sldId id="789" r:id="rId234"/>
    <p:sldId id="797" r:id="rId235"/>
    <p:sldId id="796" r:id="rId236"/>
    <p:sldId id="836" r:id="rId237"/>
    <p:sldId id="866" r:id="rId238"/>
    <p:sldId id="909" r:id="rId239"/>
    <p:sldId id="908" r:id="rId240"/>
    <p:sldId id="910" r:id="rId241"/>
    <p:sldId id="911" r:id="rId242"/>
    <p:sldId id="912" r:id="rId243"/>
    <p:sldId id="913" r:id="rId244"/>
    <p:sldId id="914" r:id="rId245"/>
    <p:sldId id="926" r:id="rId246"/>
    <p:sldId id="927" r:id="rId247"/>
    <p:sldId id="928" r:id="rId248"/>
    <p:sldId id="929" r:id="rId249"/>
    <p:sldId id="930" r:id="rId250"/>
    <p:sldId id="865" r:id="rId2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F53"/>
    <a:srgbClr val="E90919"/>
    <a:srgbClr val="FFC90E"/>
    <a:srgbClr val="3BBE8C"/>
    <a:srgbClr val="FE1212"/>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viewProps" Target="view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theme" Target="theme/theme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170</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207</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236</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239</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71</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32558" y="3248323"/>
            <a:ext cx="8686800" cy="2923877"/>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First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Second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C3958"/>
                </a:solidFill>
                <a:latin typeface="Consolas" panose="020B0609020204030204" pitchFamily="49" charset="0"/>
              </a:rPr>
              <a:t>  x</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19581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00273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258601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2296852513"/>
              </p:ext>
            </p:extLst>
          </p:nvPr>
        </p:nvGraphicFramePr>
        <p:xfrm>
          <a:off x="152400" y="301244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1920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1905000"/>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106242586"/>
              </p:ext>
            </p:extLst>
          </p:nvPr>
        </p:nvGraphicFramePr>
        <p:xfrm>
          <a:off x="152400" y="2331422"/>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82296"/>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667000"/>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497298"/>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623765"/>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182880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3813208"/>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188589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6795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209800"/>
            <a:ext cx="8839200" cy="400110"/>
          </a:xfrm>
          <a:prstGeom prst="rect">
            <a:avLst/>
          </a:prstGeom>
          <a:solidFill>
            <a:schemeClr val="bg2">
              <a:lumMod val="10000"/>
            </a:schemeClr>
          </a:solid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1072565"/>
            <a:ext cx="3962400" cy="707886"/>
          </a:xfrm>
          <a:prstGeom prst="rect">
            <a:avLst/>
          </a:prstGeom>
        </p:spPr>
        <p:txBody>
          <a:bodyPr wrap="square">
            <a:spAutoFit/>
          </a:bodyPr>
          <a:lstStyle/>
          <a:p>
            <a:r>
              <a:rPr lang="en-IN" sz="2000" b="1" dirty="0">
                <a:solidFill>
                  <a:schemeClr val="accent4">
                    <a:lumMod val="50000"/>
                  </a:schemeClr>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477328"/>
          </a:xfrm>
          <a:prstGeom prst="rect">
            <a:avLst/>
          </a:prstGeom>
          <a:solidFill>
            <a:schemeClr val="bg2">
              <a:lumMod val="10000"/>
            </a:schemeClr>
          </a:solidFill>
        </p:spPr>
        <p:txBody>
          <a:bodyPr wrap="square">
            <a:spAutoFit/>
          </a:bodyPr>
          <a:lstStyle/>
          <a:p>
            <a:pPr>
              <a:lnSpc>
                <a:spcPct val="150000"/>
              </a:lnSpc>
            </a:pP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"text/javascript"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'application/javascript'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1692771"/>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707886"/>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221069"/>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2004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707886"/>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828800"/>
            <a:ext cx="87630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304800" y="3048000"/>
            <a:ext cx="8534400" cy="286232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Value3</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 = ${</a:t>
            </a:r>
            <a:r>
              <a:rPr lang="en-US" sz="1800" dirty="0">
                <a:solidFill>
                  <a:srgbClr val="DC3958"/>
                </a:solidFill>
                <a:latin typeface="Consolas" panose="020B0609020204030204" pitchFamily="49" charset="0"/>
              </a:rPr>
              <a:t>i</a:t>
            </a:r>
            <a:r>
              <a:rPr lang="en-US" sz="1800" dirty="0">
                <a:solidFill>
                  <a:srgbClr val="889B4A"/>
                </a:solidFill>
                <a:latin typeface="Consolas" panose="020B0609020204030204" pitchFamily="49" charset="0"/>
              </a:rPr>
              <a:t>} and Value =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0480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29718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2" name="Rectangle 11"/>
          <p:cNvSpPr/>
          <p:nvPr/>
        </p:nvSpPr>
        <p:spPr>
          <a:xfrm>
            <a:off x="228600" y="409569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76600"/>
            <a:ext cx="8686800" cy="707886"/>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00400"/>
            <a:ext cx="8686800" cy="707886"/>
          </a:xfrm>
          <a:prstGeom prst="rect">
            <a:avLst/>
          </a:prstGeom>
          <a:solidFill>
            <a:schemeClr val="bg2">
              <a:lumMod val="10000"/>
            </a:schemeClr>
          </a:solid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337137"/>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95400"/>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grpSp>
        <p:nvGrpSpPr>
          <p:cNvPr id="6" name="Group 5"/>
          <p:cNvGrpSpPr/>
          <p:nvPr/>
        </p:nvGrpSpPr>
        <p:grpSpPr>
          <a:xfrm>
            <a:off x="304800" y="3682616"/>
            <a:ext cx="8572500" cy="1200329"/>
            <a:chOff x="304800" y="3682616"/>
            <a:chExt cx="8572500" cy="1200329"/>
          </a:xfrm>
        </p:grpSpPr>
        <p:sp>
          <p:nvSpPr>
            <p:cNvPr id="4" name="Rectangle 3"/>
            <p:cNvSpPr/>
            <p:nvPr/>
          </p:nvSpPr>
          <p:spPr>
            <a:xfrm>
              <a:off x="304800" y="3682616"/>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682616"/>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gr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286000"/>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2098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9" name="Rectangle 8"/>
          <p:cNvSpPr/>
          <p:nvPr/>
        </p:nvSpPr>
        <p:spPr>
          <a:xfrm>
            <a:off x="76200" y="1295400"/>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2883426"/>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477328"/>
          </a:xfrm>
          <a:prstGeom prst="rect">
            <a:avLst/>
          </a:prstGeom>
        </p:spPr>
        <p:txBody>
          <a:bodyPr wrap="square">
            <a:spAutoFit/>
          </a:bodyPr>
          <a:lstStyle/>
          <a:p>
            <a:r>
              <a:rPr lang="en-IN" sz="1800" dirty="0">
                <a:solidFill>
                  <a:schemeClr val="bg1">
                    <a:lumMod val="65000"/>
                  </a:schemeClr>
                </a:solidFill>
              </a:rPr>
              <a:t>{</a:t>
            </a:r>
            <a:r>
              <a:rPr lang="en-IN" sz="1800" dirty="0"/>
              <a:t> </a:t>
            </a:r>
            <a:endParaRPr lang="en-IN" sz="1800" dirty="0" smtClean="0"/>
          </a:p>
          <a:p>
            <a:r>
              <a:rPr lang="en-IN" sz="1800" dirty="0"/>
              <a:t> </a:t>
            </a:r>
            <a:r>
              <a:rPr lang="en-IN" sz="1800" dirty="0" smtClean="0"/>
              <a:t>   </a:t>
            </a:r>
            <a:r>
              <a:rPr lang="en-IN" sz="1800" dirty="0" smtClean="0">
                <a:solidFill>
                  <a:srgbClr val="0070C0"/>
                </a:solidFill>
              </a:rPr>
              <a:t>ID</a:t>
            </a:r>
            <a:r>
              <a:rPr lang="en-IN" sz="1800" dirty="0"/>
              <a:t>: </a:t>
            </a:r>
            <a:r>
              <a:rPr lang="en-IN" sz="1800" dirty="0">
                <a:solidFill>
                  <a:srgbClr val="92D050"/>
                </a:solidFill>
              </a:rPr>
              <a:t>1001</a:t>
            </a:r>
            <a:r>
              <a:rPr lang="en-IN" sz="1800" dirty="0"/>
              <a:t>,</a:t>
            </a:r>
          </a:p>
          <a:p>
            <a:r>
              <a:rPr lang="en-IN" sz="1800" dirty="0" smtClean="0"/>
              <a:t>    </a:t>
            </a:r>
            <a:r>
              <a:rPr lang="en-IN" sz="1800" dirty="0">
                <a:solidFill>
                  <a:srgbClr val="0070C0"/>
                </a:solidFill>
              </a:rPr>
              <a:t>Name</a:t>
            </a:r>
            <a:r>
              <a:rPr lang="en-IN" sz="1800" dirty="0"/>
              <a:t>: '</a:t>
            </a:r>
            <a:r>
              <a:rPr lang="en-IN" sz="1800" dirty="0">
                <a:solidFill>
                  <a:srgbClr val="92D050"/>
                </a:solidFill>
              </a:rPr>
              <a:t>Saleel Bagde</a:t>
            </a:r>
            <a:r>
              <a:rPr lang="en-IN" sz="1800" dirty="0"/>
              <a:t>',</a:t>
            </a:r>
          </a:p>
          <a:p>
            <a:r>
              <a:rPr lang="en-IN" sz="1800" dirty="0" smtClean="0"/>
              <a:t>    </a:t>
            </a:r>
            <a:r>
              <a:rPr lang="en-IN" sz="1800" dirty="0">
                <a:solidFill>
                  <a:srgbClr val="0070C0"/>
                </a:solidFill>
              </a:rPr>
              <a:t>Qualification</a:t>
            </a:r>
            <a:r>
              <a:rPr lang="en-IN" sz="1800" dirty="0"/>
              <a:t>: </a:t>
            </a:r>
            <a:r>
              <a:rPr lang="en-IN" sz="1800" dirty="0">
                <a:solidFill>
                  <a:schemeClr val="bg1">
                    <a:lumMod val="65000"/>
                  </a:schemeClr>
                </a:solidFill>
              </a:rPr>
              <a:t>{</a:t>
            </a:r>
            <a:r>
              <a:rPr lang="en-IN" sz="1800" dirty="0"/>
              <a:t> </a:t>
            </a:r>
            <a:r>
              <a:rPr lang="en-IN" sz="1800" dirty="0">
                <a:solidFill>
                  <a:srgbClr val="0070C0"/>
                </a:solidFill>
              </a:rPr>
              <a:t>SSC</a:t>
            </a:r>
            <a:r>
              <a:rPr lang="en-IN" sz="1800" dirty="0"/>
              <a:t>: '</a:t>
            </a:r>
            <a:r>
              <a:rPr lang="en-IN" sz="1800" dirty="0">
                <a:solidFill>
                  <a:srgbClr val="92D050"/>
                </a:solidFill>
              </a:rPr>
              <a:t>Gujarat Board</a:t>
            </a:r>
            <a:r>
              <a:rPr lang="en-IN" sz="1800" dirty="0"/>
              <a:t>', </a:t>
            </a:r>
            <a:r>
              <a:rPr lang="en-IN" sz="1800" dirty="0">
                <a:solidFill>
                  <a:srgbClr val="0070C0"/>
                </a:solidFill>
              </a:rPr>
              <a:t>percentage</a:t>
            </a:r>
            <a:r>
              <a:rPr lang="en-IN" sz="1800" dirty="0"/>
              <a:t>: </a:t>
            </a:r>
            <a:r>
              <a:rPr lang="en-IN" sz="1800" dirty="0">
                <a:solidFill>
                  <a:srgbClr val="92D050"/>
                </a:solidFill>
              </a:rPr>
              <a:t>60</a:t>
            </a:r>
            <a:r>
              <a:rPr lang="en-IN" sz="1800" dirty="0"/>
              <a:t> </a:t>
            </a:r>
            <a:r>
              <a:rPr lang="en-IN" sz="1800" dirty="0">
                <a:solidFill>
                  <a:schemeClr val="bg1">
                    <a:lumMod val="65000"/>
                  </a:schemeClr>
                </a:solidFill>
              </a:rPr>
              <a:t>} </a:t>
            </a:r>
            <a:endParaRPr lang="en-IN" sz="1800" dirty="0" smtClean="0">
              <a:solidFill>
                <a:schemeClr val="bg1">
                  <a:lumMod val="65000"/>
                </a:schemeClr>
              </a:solidFill>
            </a:endParaRPr>
          </a:p>
          <a:p>
            <a:r>
              <a:rPr lang="en-IN" sz="1800" dirty="0" smtClean="0">
                <a:solidFill>
                  <a:schemeClr val="bg1">
                    <a:lumMod val="65000"/>
                  </a:schemeClr>
                </a:solidFill>
              </a:rPr>
              <a:t>}</a:t>
            </a:r>
            <a:endParaRPr lang="en-IN" sz="1800" dirty="0">
              <a:solidFill>
                <a:schemeClr val="bg1">
                  <a:lumMod val="65000"/>
                </a:schemeClr>
              </a:solidFill>
            </a:endParaRPr>
          </a:p>
        </p:txBody>
      </p:sp>
      <p:sp>
        <p:nvSpPr>
          <p:cNvPr id="4" name="Rectangle 3"/>
          <p:cNvSpPr/>
          <p:nvPr/>
        </p:nvSpPr>
        <p:spPr>
          <a:xfrm>
            <a:off x="315927" y="1161871"/>
            <a:ext cx="3147015" cy="400110"/>
          </a:xfrm>
          <a:prstGeom prst="rect">
            <a:avLst/>
          </a:prstGeom>
        </p:spPr>
        <p:txBody>
          <a:bodyPr wrap="non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Student</a:t>
            </a:r>
            <a:r>
              <a:rPr lang="en-IN" sz="2000" dirty="0" smtClean="0">
                <a:solidFill>
                  <a:srgbClr val="D4D4D4"/>
                </a:solidFill>
                <a:latin typeface="Consolas" panose="020B0609020204030204" pitchFamily="49" charset="0"/>
              </a:rPr>
              <a:t>);</a:t>
            </a:r>
            <a:endParaRPr lang="en-IN" sz="2000"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676400"/>
            <a:ext cx="8610600" cy="1938992"/>
          </a:xfrm>
          <a:prstGeom prst="rect">
            <a:avLst/>
          </a:prstGeom>
          <a:solidFill>
            <a:schemeClr val="bg2">
              <a:lumMod val="10000"/>
            </a:schemeClr>
          </a:solidFill>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rgbClr val="00B050"/>
                </a:solidFill>
                <a:latin typeface="Consolas" panose="020B0609020204030204" pitchFamily="49" charset="0"/>
              </a:rPr>
              <a:t>// empty array</a:t>
            </a:r>
            <a:endParaRPr lang="en-IN" sz="2000" dirty="0" smtClean="0">
              <a:solidFill>
                <a:srgbClr val="00B050"/>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336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7338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2337137"/>
            <a:ext cx="8839200" cy="1015663"/>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7580550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00B050"/>
                </a:solidFill>
                <a:latin typeface="Consolas" panose="020B0609020204030204" pitchFamily="49" charset="0"/>
              </a:rPr>
              <a:t>//returns 25</a:t>
            </a:r>
            <a:endParaRPr lang="en-IN" sz="2000" dirty="0">
              <a:solidFill>
                <a:srgbClr val="00B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140274620"/>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447800"/>
                <a:gridCol w="75522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findIndex</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535516539"/>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114667"/>
            <a:ext cx="8839200" cy="707886"/>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3219271"/>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Vrushali</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7679343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8" name="Rectangle 7"/>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3856672"/>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32455149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190500" y="3733800"/>
            <a:ext cx="8801100" cy="1015663"/>
          </a:xfrm>
          <a:prstGeom prst="rect">
            <a:avLst/>
          </a:prstGeom>
        </p:spPr>
        <p:txBody>
          <a:bodyPr wrap="square">
            <a:spAutoFit/>
          </a:bodyPr>
          <a:lstStyle/>
          <a:p>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 &amp;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12" name="Rectangle 11"/>
          <p:cNvSpPr/>
          <p:nvPr/>
        </p:nvSpPr>
        <p:spPr>
          <a:xfrm>
            <a:off x="214744" y="5138939"/>
            <a:ext cx="8776855" cy="169277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marks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Array</a:t>
            </a:r>
            <a:r>
              <a:rPr lang="en-US" sz="2000" dirty="0">
                <a:solidFill>
                  <a:srgbClr val="D3AF86"/>
                </a:solidFill>
                <a:latin typeface="Consolas" panose="020B0609020204030204" pitchFamily="49" charset="0"/>
              </a:rPr>
              <a:t>&lt;number&gt; = [</a:t>
            </a:r>
            <a:r>
              <a:rPr lang="en-US" sz="2000" dirty="0">
                <a:solidFill>
                  <a:srgbClr val="F79A32"/>
                </a:solidFill>
                <a:latin typeface="Consolas" panose="020B0609020204030204" pitchFamily="49" charset="0"/>
              </a:rPr>
              <a:t>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8</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marks</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 - b</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ascending</a:t>
            </a:r>
            <a:endParaRPr lang="en-US" sz="2000" dirty="0" smtClean="0">
              <a:solidFill>
                <a:srgbClr val="00B050"/>
              </a:solidFill>
              <a:latin typeface="Consolas" panose="020B0609020204030204" pitchFamily="49" charset="0"/>
            </a:endParaRPr>
          </a:p>
          <a:p>
            <a:r>
              <a:rPr lang="en-US" sz="2000" dirty="0" smtClean="0">
                <a:solidFill>
                  <a:srgbClr val="98676A"/>
                </a:solidFill>
                <a:latin typeface="Consolas" panose="020B0609020204030204" pitchFamily="49" charset="0"/>
              </a:rPr>
              <a:t>    </a:t>
            </a:r>
            <a:r>
              <a:rPr lang="en-US" sz="2000" dirty="0" smtClean="0">
                <a:solidFill>
                  <a:srgbClr val="98676A"/>
                </a:solidFill>
                <a:latin typeface="Consolas" panose="020B0609020204030204" pitchFamily="49" charset="0"/>
              </a:rPr>
              <a:t>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 - a</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descending</a:t>
            </a:r>
            <a:endParaRPr lang="en-US" sz="2000" dirty="0" smtClean="0">
              <a:solidFill>
                <a:srgbClr val="00B050"/>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9" name="Rectangle 8"/>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10" name="Rectangle 9"/>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33172792"/>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400" y="33582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
        <p:nvSpPr>
          <p:cNvPr id="8" name="Rectangle 7"/>
          <p:cNvSpPr/>
          <p:nvPr/>
        </p:nvSpPr>
        <p:spPr>
          <a:xfrm>
            <a:off x="152400" y="2057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981400376"/>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endParaRPr kumimoji="0" lang="en-IN" sz="18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1242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a:t>
            </a:r>
            <a:r>
              <a:rPr lang="en-IN" sz="1800" dirty="0" smtClean="0">
                <a:solidFill>
                  <a:srgbClr val="008000"/>
                </a:solidFill>
                <a:latin typeface="Consolas" panose="020B0609020204030204" pitchFamily="49" charset="0"/>
              </a:rPr>
              <a:t> String </a:t>
            </a:r>
            <a:r>
              <a:rPr lang="en-IN" sz="1800" dirty="0">
                <a:solidFill>
                  <a:srgbClr val="008000"/>
                </a:solidFill>
                <a:latin typeface="Consolas" panose="020B0609020204030204" pitchFamily="49" charset="0"/>
              </a:rPr>
              <a:t>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57870"/>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438400"/>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200399"/>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12" name="Rectangle 11"/>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174170" y="4953000"/>
            <a:ext cx="8817429"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FF0000"/>
                </a:solidFill>
                <a:latin typeface="Consolas" panose="020B0609020204030204" pitchFamily="49" charset="0"/>
              </a:rPr>
              <a:t>/* </a:t>
            </a:r>
            <a:r>
              <a:rPr lang="en-US" sz="1800" dirty="0">
                <a:solidFill>
                  <a:srgbClr val="FF0000"/>
                </a:solidFill>
                <a:latin typeface="Consolas" panose="020B0609020204030204" pitchFamily="49" charset="0"/>
              </a:rPr>
              <a:t>This is not possible*/</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7" name="Rectangle 6"/>
          <p:cNvSpPr/>
          <p:nvPr/>
        </p:nvSpPr>
        <p:spPr>
          <a:xfrm>
            <a:off x="228600" y="3363686"/>
            <a:ext cx="86106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do something */</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7" name="Rectangle 6"/>
          <p:cNvSpPr/>
          <p:nvPr/>
        </p:nvSpPr>
        <p:spPr>
          <a:xfrm>
            <a:off x="114300" y="3320143"/>
            <a:ext cx="8877300" cy="286232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Orange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Grapes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Banana </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 </a:t>
            </a:r>
            <a:r>
              <a:rPr lang="en-US" sz="1800" dirty="0" smtClean="0">
                <a:solidFill>
                  <a:srgbClr val="A57A4C"/>
                </a:solidFill>
                <a:latin typeface="Consolas" panose="020B0609020204030204" pitchFamily="49" charset="0"/>
              </a:rPr>
              <a:t>['Orange</a:t>
            </a:r>
            <a:r>
              <a:rPr lang="en-US" sz="1800" dirty="0">
                <a:solidFill>
                  <a:srgbClr val="A57A4C"/>
                </a:solidFill>
                <a:latin typeface="Consolas" panose="020B0609020204030204" pitchFamily="49" charset="0"/>
              </a:rPr>
              <a:t>', 'Apple', 'Grapes', 'Mango', 'Banana</a:t>
            </a:r>
            <a:r>
              <a:rPr lang="en-US" sz="1800" dirty="0" smtClean="0">
                <a:solidFill>
                  <a:srgbClr val="A57A4C"/>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a:t>
            </a:r>
            <a:r>
              <a:rPr lang="en-US" sz="1800" dirty="0" smtClean="0">
                <a:solidFill>
                  <a:srgbClr val="A57A4C"/>
                </a:solidFill>
                <a:latin typeface="Consolas" panose="020B0609020204030204" pitchFamily="49" charset="0"/>
              </a:rPr>
              <a:t>//</a:t>
            </a:r>
            <a:r>
              <a:rPr lang="en-US" sz="1800" dirty="0" smtClean="0">
                <a:solidFill>
                  <a:srgbClr val="DC3958"/>
                </a:solidFill>
                <a:latin typeface="Consolas" panose="020B0609020204030204" pitchFamily="49" charset="0"/>
              </a:rPr>
              <a:t> y</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undefined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undefined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Orange Apple Grapes</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015663"/>
          </a:xfrm>
          <a:prstGeom prst="rect">
            <a:avLst/>
          </a:prstGeom>
          <a:noFill/>
        </p:spPr>
        <p:txBody>
          <a:bodyPr wrap="square">
            <a:spAutoFit/>
          </a:bodyPr>
          <a:lstStyle/>
          <a:p>
            <a:r>
              <a:rPr lang="en-IN" sz="2000" dirty="0" smtClean="0">
                <a:solidFill>
                  <a:srgbClr val="98676A"/>
                </a:solidFill>
                <a:latin typeface="Consolas" panose="020B0609020204030204" pitchFamily="49" charset="0"/>
              </a:rPr>
              <a:t>let </a:t>
            </a:r>
            <a:r>
              <a:rPr lang="en-IN" sz="2000" dirty="0" smtClean="0">
                <a:solidFill>
                  <a:srgbClr val="FF6000"/>
                </a:solidFill>
                <a:latin typeface="Consolas" panose="020B0609020204030204" pitchFamily="49" charset="0"/>
                <a:cs typeface="Arial" panose="020B0604020202020204" pitchFamily="34" charset="0"/>
              </a:rPr>
              <a:t>name </a:t>
            </a:r>
            <a:r>
              <a:rPr lang="en-IN" sz="2000" dirty="0">
                <a:solidFill>
                  <a:srgbClr val="D4D4D4"/>
                </a:solidFill>
                <a:latin typeface="Consolas" panose="020B0609020204030204" pitchFamily="49" charset="0"/>
              </a:rPr>
              <a:t>=</a:t>
            </a:r>
            <a:r>
              <a:rPr lang="en-IN" sz="2000" dirty="0" smtClean="0">
                <a:solidFill>
                  <a:srgbClr val="98676A"/>
                </a:solidFill>
                <a:latin typeface="Consolas" panose="020B0609020204030204" pitchFamily="49" charset="0"/>
              </a:rPr>
              <a:t> function</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 b, </a:t>
            </a:r>
            <a:r>
              <a:rPr lang="en-IN" sz="2000" i="1" dirty="0" smtClean="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return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a, b</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i="1" dirty="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95400"/>
            <a:ext cx="8686800" cy="3693319"/>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fn3</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fn4</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 = </a:t>
            </a:r>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callback</a:t>
            </a:r>
            <a:r>
              <a:rPr lang="en-IN" sz="1800" dirty="0">
                <a:solidFill>
                  <a:srgbClr val="D3AF86"/>
                </a:solidFill>
                <a:latin typeface="Consolas" panose="020B0609020204030204" pitchFamily="49" charset="0"/>
              </a:rPr>
              <a:t> : any</a:t>
            </a:r>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callback</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fn1</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fn2</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fn3</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fn4</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06828" y="1838704"/>
            <a:ext cx="8708571" cy="707886"/>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obj1</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obj2, ..., objN])</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msg</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subst1, ..., substN])</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228599" y="2873276"/>
            <a:ext cx="8686799" cy="2308324"/>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World</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Result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6232475"/>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8915400" cy="1200329"/>
          </a:xfrm>
          <a:prstGeom prst="rect">
            <a:avLst/>
          </a:prstGeom>
        </p:spPr>
        <p:txBody>
          <a:bodyPr wrap="square">
            <a:spAutoFit/>
          </a:bodyPr>
          <a:lstStyle/>
          <a:p>
            <a:r>
              <a:rPr lang="en-IN" sz="1800" dirty="0">
                <a:solidFill>
                  <a:srgbClr val="608B4E"/>
                </a:solidFill>
                <a:latin typeface="Consolas" panose="020B0609020204030204" pitchFamily="49" charset="0"/>
              </a:rPr>
              <a:t>// const fn = function(){</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r>
              <a:rPr lang="en-IN" sz="1800" dirty="0" smtClean="0">
                <a:solidFill>
                  <a:srgbClr val="608B4E"/>
                </a:solidFill>
                <a:latin typeface="Consolas" panose="020B0609020204030204" pitchFamily="49" charset="0"/>
              </a:rPr>
              <a:t>   return </a:t>
            </a:r>
            <a:r>
              <a:rPr lang="en-IN" sz="1800" dirty="0">
                <a:solidFill>
                  <a:srgbClr val="608B4E"/>
                </a:solidFill>
                <a:latin typeface="Consolas" panose="020B0609020204030204" pitchFamily="49" charset="0"/>
              </a:rPr>
              <a:t>"Hello World";</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console.log(fn</a:t>
            </a:r>
            <a:r>
              <a:rPr lang="en-IN" sz="1800" dirty="0" smtClean="0">
                <a:solidFill>
                  <a:srgbClr val="608B4E"/>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3" name="Rectangle 2"/>
          <p:cNvSpPr/>
          <p:nvPr/>
        </p:nvSpPr>
        <p:spPr>
          <a:xfrm>
            <a:off x="228600" y="3505200"/>
            <a:ext cx="8610600" cy="2308324"/>
          </a:xfrm>
          <a:prstGeom prst="rect">
            <a:avLst/>
          </a:prstGeom>
        </p:spPr>
        <p:txBody>
          <a:bodyPr wrap="square">
            <a:spAutoFit/>
          </a:bodyPr>
          <a:lstStyle/>
          <a:p>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Hello World1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a:t>
            </a:r>
          </a:p>
          <a:p>
            <a:endParaRPr lang="en-US" sz="1800" dirty="0" smtClean="0">
              <a:solidFill>
                <a:srgbClr val="D3AF86"/>
              </a:solidFill>
              <a:latin typeface="Consolas" panose="020B0609020204030204" pitchFamily="49" charset="0"/>
            </a:endParaRPr>
          </a:p>
          <a:p>
            <a:endParaRPr lang="en-US" sz="1800" dirty="0">
              <a:solidFill>
                <a:srgbClr val="D3AF86"/>
              </a:solidFill>
              <a:latin typeface="Consolas" panose="020B0609020204030204" pitchFamily="49" charset="0"/>
            </a:endParaRPr>
          </a:p>
          <a:p>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World2</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17714" y="2209800"/>
            <a:ext cx="8610600" cy="2031325"/>
          </a:xfrm>
          <a:prstGeom prst="rect">
            <a:avLst/>
          </a:prstGeom>
        </p:spPr>
        <p:txBody>
          <a:bodyPr wrap="square">
            <a:spAutoFit/>
          </a:bodyPr>
          <a:lstStyle/>
          <a:p>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forEach</a:t>
            </a:r>
            <a:r>
              <a:rPr lang="en-US" sz="1800" dirty="0" smtClean="0">
                <a:solidFill>
                  <a:srgbClr val="D3AF86"/>
                </a:solidFill>
                <a:latin typeface="Consolas" panose="020B0609020204030204" pitchFamily="49" charset="0"/>
              </a:rPr>
              <a:t>(</a:t>
            </a:r>
            <a:r>
              <a:rPr lang="en-US" sz="1800" dirty="0" smtClean="0">
                <a:solidFill>
                  <a:srgbClr val="98676A"/>
                </a:solidFill>
                <a:latin typeface="Consolas" panose="020B0609020204030204" pitchFamily="49" charset="0"/>
              </a:rPr>
              <a:t>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36071" y="1943800"/>
            <a:ext cx="8795657" cy="2585323"/>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arguments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prints </a:t>
            </a:r>
            <a:r>
              <a:rPr lang="en-US" sz="1800" dirty="0" smtClean="0">
                <a:solidFill>
                  <a:srgbClr val="00B050"/>
                </a:solidFill>
                <a:latin typeface="Consolas" panose="020B0609020204030204" pitchFamily="49" charset="0"/>
              </a:rPr>
              <a:t>Mango</a:t>
            </a:r>
          </a:p>
          <a:p>
            <a:endParaRPr lang="en-US" sz="1800" b="0" dirty="0" smtClean="0">
              <a:solidFill>
                <a:srgbClr val="00B050"/>
              </a:solidFill>
              <a:effectLst/>
              <a:latin typeface="Consolas" panose="020B0609020204030204" pitchFamily="49" charset="0"/>
            </a:endParaRPr>
          </a:p>
          <a:p>
            <a:endParaRPr lang="en-US" sz="1800" b="0" dirty="0">
              <a:solidFill>
                <a:srgbClr val="00B050"/>
              </a:solidFill>
              <a:effectLst/>
              <a:latin typeface="Consolas" panose="020B0609020204030204" pitchFamily="49" charset="0"/>
            </a:endParaRP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prints Mango</a:t>
            </a:r>
            <a:endParaRPr lang="en-US" sz="1800" dirty="0">
              <a:solidFill>
                <a:srgbClr val="D3AF86"/>
              </a:solidFill>
              <a:latin typeface="Consolas" panose="020B0609020204030204" pitchFamily="49" charset="0"/>
            </a:endParaRPr>
          </a:p>
          <a:p>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23850" y="2499955"/>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endParaRPr lang="nn-NO" sz="2000" dirty="0">
              <a:solidFill>
                <a:schemeClr val="bg1">
                  <a:lumMod val="85000"/>
                </a:schemeClr>
              </a:solidFill>
              <a:latin typeface="Consolas" panose="020B0609020204030204" pitchFamily="49" charset="0"/>
            </a:endParaRPr>
          </a:p>
        </p:txBody>
      </p:sp>
      <p:sp>
        <p:nvSpPr>
          <p:cNvPr id="3" name="Rectangle 2"/>
          <p:cNvSpPr/>
          <p:nvPr/>
        </p:nvSpPr>
        <p:spPr>
          <a:xfrm>
            <a:off x="228600" y="3219271"/>
            <a:ext cx="8553450" cy="1200329"/>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42672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1051679"/>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div1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innerText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&lt;img alt="Image..." /&gt;</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a:solidFill>
                  <a:srgbClr val="088649"/>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06269"/>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2961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098356"/>
            <a:ext cx="8686800" cy="1477328"/>
          </a:xfrm>
          <a:prstGeom prst="rect">
            <a:avLst/>
          </a:prstGeom>
        </p:spPr>
        <p:txBody>
          <a:bodyPr wrap="square">
            <a:spAutoFit/>
          </a:bodyPr>
          <a:lstStyle/>
          <a:p>
            <a:r>
              <a:rPr lang="en-US" sz="1800" dirty="0">
                <a:solidFill>
                  <a:srgbClr val="00B050"/>
                </a:solidFill>
                <a:latin typeface="Consolas" panose="020B0609020204030204" pitchFamily="49" charset="0"/>
              </a:rPr>
              <a:t>// This code will display all Tag Name</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getElementsByTagName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].tagName);</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124200"/>
            <a:ext cx="8610600" cy="36933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img</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createElement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img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04800" y="1796028"/>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p>
        </p:txBody>
      </p:sp>
      <p:sp>
        <p:nvSpPr>
          <p:cNvPr id="4" name="Rectangle 3"/>
          <p:cNvSpPr/>
          <p:nvPr/>
        </p:nvSpPr>
        <p:spPr>
          <a:xfrm>
            <a:off x="304800" y="2590800"/>
            <a:ext cx="8458200" cy="369332"/>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clear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14300" y="2819400"/>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application/javascript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 </a:t>
            </a:r>
            <a:endParaRPr lang="en-US" sz="1800" dirty="0" smtClean="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 </a:t>
            </a:r>
            <a:r>
              <a:rPr lang="en-US" sz="1800" dirty="0" smtClean="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smtClean="0">
                <a:solidFill>
                  <a:srgbClr val="D3AF86"/>
                </a:solidFill>
                <a:latin typeface="Consolas" panose="020B0609020204030204" pitchFamily="49" charset="0"/>
              </a:rPr>
              <a:t>   function </a:t>
            </a:r>
            <a:r>
              <a:rPr lang="en-US" sz="1800" dirty="0">
                <a:solidFill>
                  <a:srgbClr val="D3AF86"/>
                </a:solidFill>
                <a:latin typeface="Consolas" panose="020B0609020204030204" pitchFamily="49" charset="0"/>
              </a:rPr>
              <a:t>fn()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header1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getAttribute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3" name="Rectangle 2"/>
          <p:cNvSpPr/>
          <p:nvPr/>
        </p:nvSpPr>
        <p:spPr>
          <a:xfrm>
            <a:off x="152400" y="3124200"/>
            <a:ext cx="8839200" cy="1754326"/>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8AB1B0"/>
                </a:solidFill>
                <a:latin typeface="Consolas" panose="020B0609020204030204" pitchFamily="49" charset="0"/>
              </a:rPr>
              <a:t>        alert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5943" y="1219200"/>
            <a:ext cx="8686800" cy="3416320"/>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display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this</a:t>
            </a:r>
            <a:r>
              <a:rPr lang="en-US" sz="1800" dirty="0" smtClean="0">
                <a:solidFill>
                  <a:srgbClr val="D3AF86"/>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769441"/>
          </a:xfrm>
          <a:prstGeom prst="rect">
            <a:avLst/>
          </a:prstGeom>
          <a:noFill/>
        </p:spPr>
        <p:txBody>
          <a:bodyPr wrap="square">
            <a:spAutoFit/>
          </a:bodyPr>
          <a:lstStyle/>
          <a:p>
            <a:r>
              <a:rPr lang="en-IN" sz="2200" i="1"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200" i="1" dirty="0" smtClean="0">
                <a:solidFill>
                  <a:schemeClr val="accent4">
                    <a:lumMod val="50000"/>
                  </a:schemeClr>
                </a:solidFill>
                <a:latin typeface="Segoe UI" panose="020B0502040204020203" pitchFamily="34" charset="0"/>
                <a:cs typeface="Segoe UI" panose="020B0502040204020203" pitchFamily="34" charset="0"/>
              </a:rPr>
              <a:t>value </a:t>
            </a:r>
            <a:r>
              <a:rPr lang="en-IN" sz="2200" i="1" dirty="0">
                <a:solidFill>
                  <a:schemeClr val="accent4">
                    <a:lumMod val="50000"/>
                  </a:schemeClr>
                </a:solidFill>
                <a:latin typeface="Segoe UI" panose="020B0502040204020203" pitchFamily="34" charset="0"/>
                <a:cs typeface="Segoe UI" panose="020B0502040204020203" pitchFamily="34" charset="0"/>
              </a:rPr>
              <a:t>is by default </a:t>
            </a:r>
            <a:r>
              <a:rPr lang="en-IN" sz="2200" i="1" dirty="0" smtClean="0">
                <a:solidFill>
                  <a:schemeClr val="accent4">
                    <a:lumMod val="50000"/>
                  </a:schemeClr>
                </a:solidFill>
                <a:latin typeface="Segoe UI" panose="020B0502040204020203" pitchFamily="34" charset="0"/>
                <a:cs typeface="Segoe UI" panose="020B0502040204020203" pitchFamily="34" charset="0"/>
              </a:rPr>
              <a:t>undefined</a:t>
            </a:r>
            <a:r>
              <a:rPr lang="en-IN" sz="2200" i="1"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757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9906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19962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3" name="Rectangle 2"/>
          <p:cNvSpPr/>
          <p:nvPr/>
        </p:nvSpPr>
        <p:spPr>
          <a:xfrm>
            <a:off x="152400" y="2659082"/>
            <a:ext cx="8839200" cy="3970318"/>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customerName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a:t>
            </a:r>
          </a:p>
          <a:p>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typeof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Customer</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343400" y="40251"/>
            <a:ext cx="4724400" cy="954107"/>
          </a:xfrm>
          <a:prstGeom prst="rect">
            <a:avLst/>
          </a:prstGeom>
          <a:solidFill>
            <a:schemeClr val="bg1"/>
          </a:solidFill>
        </p:spPr>
        <p:txBody>
          <a:bodyPr wrap="square">
            <a:spAutoFit/>
          </a:bodyPr>
          <a:lstStyle/>
          <a:p>
            <a:r>
              <a:rPr lang="en-IN" sz="2800" i="1" dirty="0" smtClean="0">
                <a:solidFill>
                  <a:schemeClr val="accent4">
                    <a:lumMod val="50000"/>
                  </a:schemeClr>
                </a:solidFill>
                <a:latin typeface="Segoe UI" panose="020B0502040204020203" pitchFamily="34" charset="0"/>
                <a:cs typeface="Segoe UI" panose="020B0502040204020203" pitchFamily="34" charset="0"/>
              </a:rPr>
              <a:t>Last created function with the same function name, is used.</a:t>
            </a:r>
            <a:endParaRPr lang="en-IN" sz="2800" dirty="0">
              <a:solidFill>
                <a:schemeClr val="accent4">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20574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2400"/>
            <a:ext cx="9144000" cy="1938992"/>
          </a:xfrm>
          <a:prstGeom prst="rect">
            <a:avLst/>
          </a:prstGeom>
        </p:spPr>
        <p:txBody>
          <a:bodyPr wrap="square">
            <a:spAutoFit/>
          </a:bodyPr>
          <a:lstStyle/>
          <a:p>
            <a:pPr algn="ctr"/>
            <a:r>
              <a:rPr lang="en-US" sz="4000" dirty="0">
                <a:solidFill>
                  <a:schemeClr val="accent4"/>
                </a:solidFill>
                <a:latin typeface="Segoe Print" panose="02000600000000000000" pitchFamily="2" charset="0"/>
              </a:rPr>
              <a:t>"You can't cross the sea </a:t>
            </a:r>
            <a:r>
              <a:rPr lang="en-US" sz="4000" dirty="0" smtClean="0">
                <a:solidFill>
                  <a:schemeClr val="accent4"/>
                </a:solidFill>
                <a:latin typeface="Segoe Print" panose="02000600000000000000" pitchFamily="2" charset="0"/>
              </a:rPr>
              <a:t>merely </a:t>
            </a:r>
            <a:r>
              <a:rPr lang="en-US" sz="4000" dirty="0">
                <a:solidFill>
                  <a:schemeClr val="accent4"/>
                </a:solidFill>
                <a:latin typeface="Segoe Print" panose="02000600000000000000" pitchFamily="2" charset="0"/>
              </a:rPr>
              <a:t>by standing and staring at the water."</a:t>
            </a:r>
            <a:endParaRPr lang="en-IN" sz="40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1536174"/>
            <a:ext cx="9067799"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200400"/>
            <a:ext cx="8849591" cy="2286000"/>
            <a:chOff x="228600" y="2590800"/>
            <a:chExt cx="8849591" cy="2286000"/>
          </a:xfrm>
        </p:grpSpPr>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//undefined</a:t>
              </a:r>
              <a:endParaRPr lang="en-IN" sz="1800" dirty="0">
                <a:solidFill>
                  <a:srgbClr val="00B050"/>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
        <p:nvSpPr>
          <p:cNvPr id="22" name="Rectangle 21"/>
          <p:cNvSpPr/>
          <p:nvPr/>
        </p:nvSpPr>
        <p:spPr>
          <a:xfrm>
            <a:off x="190500" y="2133600"/>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b is equal to </a:t>
            </a:r>
            <a:r>
              <a:rPr lang="en-IN" sz="1800" dirty="0" smtClean="0">
                <a:solidFill>
                  <a:srgbClr val="00B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9075"/>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228600" y="2743200"/>
            <a:ext cx="86868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4" name="Rectangle 13"/>
          <p:cNvSpPr/>
          <p:nvPr/>
        </p:nvSpPr>
        <p:spPr>
          <a:xfrm>
            <a:off x="228600" y="2209800"/>
            <a:ext cx="86868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228600" y="35312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smtClean="0">
                <a:solidFill>
                  <a:srgbClr val="F06431"/>
                </a:solidFill>
                <a:latin typeface="Consolas" panose="020B0609020204030204" pitchFamily="49" charset="0"/>
              </a:rPr>
              <a:t>     console</a:t>
            </a:r>
            <a:r>
              <a:rPr lang="en-US" sz="1800" smtClean="0">
                <a:solidFill>
                  <a:srgbClr val="D3AF86"/>
                </a:solidFill>
                <a:latin typeface="Consolas" panose="020B0609020204030204" pitchFamily="49" charset="0"/>
              </a:rPr>
              <a:t>.</a:t>
            </a:r>
            <a:r>
              <a:rPr lang="en-US" sz="1800" smtClean="0">
                <a:solidFill>
                  <a:srgbClr val="7E602C"/>
                </a:solidFill>
                <a:latin typeface="Consolas" panose="020B0609020204030204" pitchFamily="49" charset="0"/>
              </a:rPr>
              <a:t>log</a:t>
            </a:r>
            <a:r>
              <a:rPr lang="en-US" sz="1800" smtClean="0">
                <a:solidFill>
                  <a:srgbClr val="D3AF86"/>
                </a:solidFill>
                <a:latin typeface="Consolas" panose="020B0609020204030204" pitchFamily="49" charset="0"/>
              </a:rPr>
              <a:t>(</a:t>
            </a:r>
            <a:r>
              <a:rPr lang="en-US" sz="180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is not 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 y="12954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9" name="Rectangle 8"/>
          <p:cNvSpPr/>
          <p:nvPr/>
        </p:nvSpPr>
        <p:spPr>
          <a:xfrm>
            <a:off x="152400" y="2072751"/>
            <a:ext cx="87630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5" name="Rectangle 4"/>
          <p:cNvSpPr/>
          <p:nvPr/>
        </p:nvSpPr>
        <p:spPr>
          <a:xfrm>
            <a:off x="152400" y="2772359"/>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0574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41300" y="2895600"/>
            <a:ext cx="8597900" cy="3139321"/>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id:</a:t>
            </a:r>
            <a:r>
              <a:rPr lang="en-US" sz="1800" dirty="0" smtClean="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lastName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334869"/>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2098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177800" y="3124200"/>
            <a:ext cx="8792028" cy="2308324"/>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error Identifier 'x' has already been declared</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inner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outer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123301"/>
            <a:ext cx="8686800" cy="1477328"/>
          </a:xfrm>
          <a:prstGeom prst="rect">
            <a:avLst/>
          </a:prstGeom>
          <a:solidFill>
            <a:schemeClr val="bg2">
              <a:lumMod val="10000"/>
            </a:schemeClr>
          </a:solidFill>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5" name="Rectangle 4"/>
          <p:cNvSpPr/>
          <p:nvPr/>
        </p:nvSpPr>
        <p:spPr>
          <a:xfrm>
            <a:off x="203200" y="3815477"/>
            <a:ext cx="8712200" cy="2585323"/>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3622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9" name="Rectangle 8"/>
          <p:cNvSpPr/>
          <p:nvPr/>
        </p:nvSpPr>
        <p:spPr>
          <a:xfrm>
            <a:off x="228600" y="4211598"/>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.name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delete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362200"/>
            <a:ext cx="8686800" cy="1938992"/>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3976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obj4</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obj4</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obj1</a:t>
            </a:r>
            <a:r>
              <a:rPr lang="en-US" sz="1800" dirty="0" smtClean="0">
                <a:solidFill>
                  <a:srgbClr val="D3AF86"/>
                </a:solidFill>
                <a:latin typeface="Consolas" panose="020B0609020204030204" pitchFamily="49" charset="0"/>
              </a:rPr>
              <a:t>.code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5" name="Rectangle 4"/>
          <p:cNvSpPr/>
          <p:nvPr/>
        </p:nvSpPr>
        <p:spPr>
          <a:xfrm>
            <a:off x="228600" y="2054085"/>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{x: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x: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2}</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chemeClr val="bg1">
                    <a:lumMod val="85000"/>
                  </a:schemeClr>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an error​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371600"/>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personID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personAge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41</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personAge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228600" y="2913988"/>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6" name="Rectangle 5"/>
          <p:cNvSpPr/>
          <p:nvPr/>
        </p:nvSpPr>
        <p:spPr>
          <a:xfrm>
            <a:off x="228600" y="2975344"/>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8" name="Rectangle 7"/>
          <p:cNvSpPr/>
          <p:nvPr/>
        </p:nvSpPr>
        <p:spPr>
          <a:xfrm>
            <a:off x="228600" y="1999933"/>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(proto[, propertiesObject])</a:t>
            </a:r>
          </a:p>
        </p:txBody>
      </p:sp>
      <p:sp>
        <p:nvSpPr>
          <p:cNvPr id="6" name="Rectangle 5"/>
          <p:cNvSpPr/>
          <p:nvPr/>
        </p:nvSpPr>
        <p:spPr>
          <a:xfrm>
            <a:off x="228600" y="2819400"/>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err="1">
                <a:solidFill>
                  <a:srgbClr val="F06431"/>
                </a:solidFill>
                <a:latin typeface="Consolas" panose="020B0609020204030204" pitchFamily="49" charset="0"/>
              </a:rPr>
              <a:t>Object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null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90500" y="2895600"/>
            <a:ext cx="8724900" cy="2308324"/>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9922....</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address</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Paud Road, PUNE</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
        <p:nvSpPr>
          <p:cNvPr id="6" name="Rectangle 5"/>
          <p:cNvSpPr/>
          <p:nvPr/>
        </p:nvSpPr>
        <p:spPr>
          <a:xfrm>
            <a:off x="195448" y="1146348"/>
            <a:ext cx="8719952"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10" name="Rectangle 9"/>
          <p:cNvSpPr/>
          <p:nvPr/>
        </p:nvSpPr>
        <p:spPr>
          <a:xfrm>
            <a:off x="228600" y="22860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39624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3" name="Rectangle 2"/>
          <p:cNvSpPr/>
          <p:nvPr/>
        </p:nvSpPr>
        <p:spPr>
          <a:xfrm>
            <a:off x="152400" y="2201851"/>
            <a:ext cx="88392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5" name="Rectangle 4"/>
          <p:cNvSpPr/>
          <p:nvPr/>
        </p:nvSpPr>
        <p:spPr>
          <a:xfrm>
            <a:off x="152400" y="1981200"/>
            <a:ext cx="87630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2192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502426"/>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1855050756"/>
              </p:ext>
            </p:extLst>
          </p:nvPr>
        </p:nvGraphicFramePr>
        <p:xfrm>
          <a:off x="152400" y="2883426"/>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1607537"/>
              </p:ext>
            </p:extLst>
          </p:nvPr>
        </p:nvGraphicFramePr>
        <p:xfrm>
          <a:off x="152400" y="2611646"/>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644652517"/>
              </p:ext>
            </p:extLst>
          </p:nvPr>
        </p:nvGraphicFramePr>
        <p:xfrm>
          <a:off x="161059" y="2531731"/>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878879"/>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graphicFrame>
        <p:nvGraphicFramePr>
          <p:cNvPr id="14" name="Table 13"/>
          <p:cNvGraphicFramePr>
            <a:graphicFrameLocks noGrp="1"/>
          </p:cNvGraphicFramePr>
          <p:nvPr>
            <p:extLst>
              <p:ext uri="{D42A27DB-BD31-4B8C-83A1-F6EECF244321}">
                <p14:modId xmlns:p14="http://schemas.microsoft.com/office/powerpoint/2010/main" val="638045133"/>
              </p:ext>
            </p:extLst>
          </p:nvPr>
        </p:nvGraphicFramePr>
        <p:xfrm>
          <a:off x="152400" y="2619266"/>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graphicFrame>
        <p:nvGraphicFramePr>
          <p:cNvPr id="14" name="Table 13"/>
          <p:cNvGraphicFramePr>
            <a:graphicFrameLocks noGrp="1"/>
          </p:cNvGraphicFramePr>
          <p:nvPr>
            <p:extLst>
              <p:ext uri="{D42A27DB-BD31-4B8C-83A1-F6EECF244321}">
                <p14:modId xmlns:p14="http://schemas.microsoft.com/office/powerpoint/2010/main" val="3046284874"/>
              </p:ext>
            </p:extLst>
          </p:nvPr>
        </p:nvGraphicFramePr>
        <p:xfrm>
          <a:off x="152400" y="29667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1336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03829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3" name="Rectangle 1"/>
          <p:cNvSpPr>
            <a:spLocks noChangeArrowheads="1"/>
          </p:cNvSpPr>
          <p:nvPr/>
        </p:nvSpPr>
        <p:spPr bwMode="auto">
          <a:xfrm>
            <a:off x="152400" y="26958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102316"/>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4" name="Rectangle 1"/>
          <p:cNvSpPr>
            <a:spLocks noChangeArrowheads="1"/>
          </p:cNvSpPr>
          <p:nvPr/>
        </p:nvSpPr>
        <p:spPr bwMode="auto">
          <a:xfrm>
            <a:off x="152400" y="2967336"/>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28600" y="3429000"/>
            <a:ext cx="8686800" cy="1631216"/>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“S</a:t>
            </a:r>
            <a:r>
              <a:rPr lang="en-US" sz="2000" dirty="0" smtClean="0">
                <a:solidFill>
                  <a:srgbClr val="889B4A"/>
                </a:solidFill>
                <a:latin typeface="Consolas" panose="020B0609020204030204" pitchFamily="49" charset="0"/>
              </a:rPr>
              <a:t>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“N</a:t>
            </a:r>
            <a:r>
              <a:rPr lang="en-US" sz="2000" dirty="0" smtClean="0">
                <a:solidFill>
                  <a:srgbClr val="889B4A"/>
                </a:solidFill>
                <a:latin typeface="Consolas" panose="020B0609020204030204" pitchFamily="49" charset="0"/>
              </a:rPr>
              <a:t>ot Student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17401</TotalTime>
  <Words>16342</Words>
  <Application>Microsoft Office PowerPoint</Application>
  <PresentationFormat>On-screen Show (4:3)</PresentationFormat>
  <Paragraphs>2482</Paragraphs>
  <Slides>250</Slides>
  <Notes>29</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250</vt:i4>
      </vt:variant>
    </vt:vector>
  </HeadingPairs>
  <TitlesOfParts>
    <vt:vector size="272"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3232</cp:revision>
  <cp:lastPrinted>1601-01-01T00:00:00Z</cp:lastPrinted>
  <dcterms:created xsi:type="dcterms:W3CDTF">2001-07-06T15:43:27Z</dcterms:created>
  <dcterms:modified xsi:type="dcterms:W3CDTF">2019-01-04T04:59:06Z</dcterms:modified>
  <cp:category>HTML Programming</cp:category>
</cp:coreProperties>
</file>