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407" r:id="rId72"/>
    <p:sldId id="1340" r:id="rId73"/>
    <p:sldId id="1156" r:id="rId74"/>
    <p:sldId id="1145" r:id="rId75"/>
    <p:sldId id="1146" r:id="rId76"/>
    <p:sldId id="1147" r:id="rId77"/>
    <p:sldId id="1148" r:id="rId78"/>
    <p:sldId id="1149" r:id="rId79"/>
    <p:sldId id="1150" r:id="rId80"/>
    <p:sldId id="1151" r:id="rId81"/>
    <p:sldId id="1152" r:id="rId82"/>
    <p:sldId id="1153" r:id="rId83"/>
    <p:sldId id="1226" r:id="rId84"/>
    <p:sldId id="1227" r:id="rId85"/>
    <p:sldId id="1161" r:id="rId86"/>
    <p:sldId id="1162" r:id="rId87"/>
    <p:sldId id="1154" r:id="rId88"/>
    <p:sldId id="1155" r:id="rId89"/>
    <p:sldId id="1191" r:id="rId90"/>
    <p:sldId id="1192" r:id="rId91"/>
    <p:sldId id="1179" r:id="rId92"/>
    <p:sldId id="1180" r:id="rId93"/>
    <p:sldId id="1183" r:id="rId94"/>
    <p:sldId id="1184" r:id="rId95"/>
    <p:sldId id="1413" r:id="rId96"/>
    <p:sldId id="1414" r:id="rId97"/>
    <p:sldId id="1415" r:id="rId98"/>
    <p:sldId id="1416" r:id="rId99"/>
    <p:sldId id="1417" r:id="rId100"/>
    <p:sldId id="1420" r:id="rId101"/>
    <p:sldId id="1421" r:id="rId102"/>
    <p:sldId id="1332" r:id="rId103"/>
    <p:sldId id="1333" r:id="rId104"/>
    <p:sldId id="1193" r:id="rId105"/>
    <p:sldId id="1194" r:id="rId106"/>
    <p:sldId id="1223" r:id="rId107"/>
    <p:sldId id="1224" r:id="rId108"/>
    <p:sldId id="1277" r:id="rId109"/>
    <p:sldId id="1330" r:id="rId110"/>
    <p:sldId id="1328" r:id="rId111"/>
    <p:sldId id="1331" r:id="rId112"/>
    <p:sldId id="1329" r:id="rId113"/>
    <p:sldId id="1410" r:id="rId114"/>
    <p:sldId id="1412" r:id="rId115"/>
    <p:sldId id="1185" r:id="rId116"/>
    <p:sldId id="1186" r:id="rId117"/>
    <p:sldId id="1187" r:id="rId118"/>
    <p:sldId id="1188" r:id="rId119"/>
    <p:sldId id="1234" r:id="rId120"/>
    <p:sldId id="1235" r:id="rId121"/>
    <p:sldId id="1275" r:id="rId122"/>
    <p:sldId id="1276" r:id="rId123"/>
    <p:sldId id="1336" r:id="rId124"/>
    <p:sldId id="1337" r:id="rId125"/>
    <p:sldId id="1418" r:id="rId126"/>
    <p:sldId id="1419" r:id="rId127"/>
    <p:sldId id="1310" r:id="rId128"/>
    <p:sldId id="1311" r:id="rId129"/>
    <p:sldId id="1273" r:id="rId130"/>
    <p:sldId id="1274" r:id="rId131"/>
    <p:sldId id="1173" r:id="rId132"/>
    <p:sldId id="1174" r:id="rId133"/>
    <p:sldId id="1308" r:id="rId134"/>
    <p:sldId id="1309" r:id="rId135"/>
    <p:sldId id="1200" r:id="rId136"/>
    <p:sldId id="1099" r:id="rId137"/>
    <p:sldId id="1594" r:id="rId138"/>
    <p:sldId id="1595"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596" r:id="rId173"/>
    <p:sldId id="1597" r:id="rId174"/>
    <p:sldId id="1271" r:id="rId175"/>
    <p:sldId id="1272" r:id="rId176"/>
    <p:sldId id="1219" r:id="rId177"/>
    <p:sldId id="1204" r:id="rId178"/>
    <p:sldId id="1338" r:id="rId179"/>
    <p:sldId id="1339" r:id="rId180"/>
    <p:sldId id="1346" r:id="rId181"/>
    <p:sldId id="1347" r:id="rId182"/>
    <p:sldId id="1528" r:id="rId183"/>
    <p:sldId id="1529" r:id="rId184"/>
    <p:sldId id="1530" r:id="rId185"/>
    <p:sldId id="1531" r:id="rId186"/>
    <p:sldId id="1590" r:id="rId187"/>
    <p:sldId id="1591" r:id="rId188"/>
    <p:sldId id="1592" r:id="rId189"/>
    <p:sldId id="1593" r:id="rId190"/>
    <p:sldId id="1408" r:id="rId191"/>
    <p:sldId id="1409" r:id="rId192"/>
    <p:sldId id="1315" r:id="rId193"/>
    <p:sldId id="1535" r:id="rId194"/>
    <p:sldId id="1532" r:id="rId195"/>
    <p:sldId id="1316" r:id="rId196"/>
    <p:sldId id="1318" r:id="rId197"/>
    <p:sldId id="1292" r:id="rId198"/>
    <p:sldId id="1301" r:id="rId199"/>
    <p:sldId id="1302" r:id="rId200"/>
    <p:sldId id="1294" r:id="rId201"/>
    <p:sldId id="1293" r:id="rId202"/>
    <p:sldId id="1295" r:id="rId203"/>
    <p:sldId id="1296" r:id="rId204"/>
    <p:sldId id="1297" r:id="rId205"/>
    <p:sldId id="1303" r:id="rId206"/>
    <p:sldId id="1304" r:id="rId207"/>
    <p:sldId id="954" r:id="rId208"/>
    <p:sldId id="1307" r:id="rId209"/>
    <p:sldId id="1359" r:id="rId210"/>
    <p:sldId id="1360" r:id="rId211"/>
    <p:sldId id="1364" r:id="rId212"/>
    <p:sldId id="1363" r:id="rId213"/>
    <p:sldId id="788" r:id="rId214"/>
    <p:sldId id="1499" r:id="rId215"/>
    <p:sldId id="1422" r:id="rId216"/>
    <p:sldId id="1514" r:id="rId217"/>
    <p:sldId id="1516" r:id="rId218"/>
    <p:sldId id="1519" r:id="rId219"/>
    <p:sldId id="1515" r:id="rId220"/>
    <p:sldId id="1518" r:id="rId221"/>
    <p:sldId id="1423" r:id="rId222"/>
    <p:sldId id="1436" r:id="rId223"/>
    <p:sldId id="1437" r:id="rId224"/>
    <p:sldId id="1424" r:id="rId225"/>
    <p:sldId id="1441" r:id="rId226"/>
    <p:sldId id="1442" r:id="rId227"/>
    <p:sldId id="1520" r:id="rId228"/>
    <p:sldId id="1443" r:id="rId229"/>
    <p:sldId id="1444" r:id="rId230"/>
    <p:sldId id="1445" r:id="rId231"/>
    <p:sldId id="1446" r:id="rId232"/>
    <p:sldId id="1447" r:id="rId233"/>
    <p:sldId id="1521" r:id="rId234"/>
    <p:sldId id="1426" r:id="rId235"/>
    <p:sldId id="1438" r:id="rId236"/>
    <p:sldId id="1439" r:id="rId237"/>
    <p:sldId id="1448" r:id="rId238"/>
    <p:sldId id="1449" r:id="rId239"/>
    <p:sldId id="1450" r:id="rId240"/>
    <p:sldId id="1522" r:id="rId241"/>
    <p:sldId id="1440" r:id="rId242"/>
    <p:sldId id="1455" r:id="rId243"/>
    <p:sldId id="1456" r:id="rId244"/>
    <p:sldId id="1523" r:id="rId245"/>
    <p:sldId id="1524" r:id="rId246"/>
    <p:sldId id="1525" r:id="rId247"/>
    <p:sldId id="1526" r:id="rId248"/>
    <p:sldId id="1527" r:id="rId249"/>
    <p:sldId id="1500" r:id="rId250"/>
    <p:sldId id="1457" r:id="rId251"/>
    <p:sldId id="1498" r:id="rId252"/>
    <p:sldId id="1474" r:id="rId253"/>
    <p:sldId id="1475" r:id="rId254"/>
    <p:sldId id="1476" r:id="rId255"/>
    <p:sldId id="1477" r:id="rId256"/>
    <p:sldId id="1478" r:id="rId257"/>
    <p:sldId id="1479" r:id="rId258"/>
    <p:sldId id="1501" r:id="rId259"/>
    <p:sldId id="1513" r:id="rId260"/>
    <p:sldId id="1502" r:id="rId261"/>
    <p:sldId id="1539" r:id="rId262"/>
    <p:sldId id="1503" r:id="rId263"/>
    <p:sldId id="1568" r:id="rId264"/>
    <p:sldId id="1600" r:id="rId265"/>
    <p:sldId id="1601" r:id="rId266"/>
    <p:sldId id="1602" r:id="rId267"/>
    <p:sldId id="1586" r:id="rId268"/>
    <p:sldId id="1587" r:id="rId269"/>
    <p:sldId id="1588" r:id="rId270"/>
    <p:sldId id="1505" r:id="rId271"/>
    <p:sldId id="1537" r:id="rId272"/>
    <p:sldId id="1550" r:id="rId273"/>
    <p:sldId id="1538" r:id="rId274"/>
    <p:sldId id="1506" r:id="rId275"/>
    <p:sldId id="1583" r:id="rId276"/>
    <p:sldId id="1579" r:id="rId277"/>
    <p:sldId id="1598" r:id="rId278"/>
    <p:sldId id="1589" r:id="rId279"/>
    <p:sldId id="1536" r:id="rId280"/>
    <p:sldId id="1604" r:id="rId281"/>
    <p:sldId id="1508" r:id="rId282"/>
    <p:sldId id="1581" r:id="rId283"/>
    <p:sldId id="1582" r:id="rId284"/>
    <p:sldId id="1577" r:id="rId285"/>
    <p:sldId id="1580" r:id="rId286"/>
    <p:sldId id="1564" r:id="rId287"/>
    <p:sldId id="1563" r:id="rId288"/>
    <p:sldId id="1540" r:id="rId289"/>
    <p:sldId id="1567" r:id="rId290"/>
    <p:sldId id="1541" r:id="rId291"/>
    <p:sldId id="1562" r:id="rId292"/>
    <p:sldId id="1565" r:id="rId293"/>
    <p:sldId id="1569" r:id="rId294"/>
    <p:sldId id="1575" r:id="rId295"/>
    <p:sldId id="1576" r:id="rId296"/>
    <p:sldId id="1566" r:id="rId297"/>
    <p:sldId id="1552" r:id="rId298"/>
    <p:sldId id="1553" r:id="rId299"/>
    <p:sldId id="1578" r:id="rId300"/>
    <p:sldId id="1570" r:id="rId301"/>
    <p:sldId id="1599" r:id="rId302"/>
    <p:sldId id="1571" r:id="rId303"/>
    <p:sldId id="1572" r:id="rId304"/>
    <p:sldId id="1573" r:id="rId305"/>
    <p:sldId id="1574" r:id="rId306"/>
    <p:sldId id="1087" r:id="rId3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7506"/>
    <a:srgbClr val="B22251"/>
    <a:srgbClr val="C5C10B"/>
    <a:srgbClr val="4D0AF4"/>
    <a:srgbClr val="F49E2C"/>
    <a:srgbClr val="6A3864"/>
    <a:srgbClr val="F6B80A"/>
    <a:srgbClr val="704738"/>
    <a:srgbClr val="6C5750"/>
    <a:srgbClr val="FF5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commentAuthors" Target="commentAuthor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presProps" Target="presProp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theme" Target="theme/theme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259</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295</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8/8/2024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520568"/>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335360" y="5661248"/>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value,</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value,</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1199456" y="3059668"/>
            <a:ext cx="100091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err="1">
                <a:latin typeface="Source Code Pro" panose="020B0509030403020204" pitchFamily="49" charset="0"/>
                <a:ea typeface="Source Code Pro" panose="020B0509030403020204" pitchFamily="49" charset="0"/>
                <a:cs typeface="Calibri" panose="020F0502020204030204" pitchFamily="34" charset="0"/>
              </a:rPr>
              <a:t>ename:</a:t>
            </a:r>
            <a:r>
              <a:rPr lang="en-US" dirty="0" err="1">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725144"/>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62292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327526"/>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48576" y="5003884"/>
            <a:ext cx="720852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3567598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37541</TotalTime>
  <Words>31042</Words>
  <Application>Microsoft Office PowerPoint</Application>
  <PresentationFormat>Widescreen</PresentationFormat>
  <Paragraphs>3188</Paragraphs>
  <Slides>306</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306</vt:i4>
      </vt:variant>
    </vt:vector>
  </HeadingPairs>
  <TitlesOfParts>
    <vt:vector size="33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7858</cp:revision>
  <dcterms:created xsi:type="dcterms:W3CDTF">2015-10-09T06:09:34Z</dcterms:created>
  <dcterms:modified xsi:type="dcterms:W3CDTF">2024-08-08T05:48:25Z</dcterms:modified>
</cp:coreProperties>
</file>