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51" r:id="rId18"/>
    <p:sldId id="1452" r:id="rId19"/>
    <p:sldId id="1454" r:id="rId20"/>
    <p:sldId id="1455" r:id="rId21"/>
    <p:sldId id="1434" r:id="rId22"/>
    <p:sldId id="1435" r:id="rId23"/>
    <p:sldId id="1438" r:id="rId24"/>
    <p:sldId id="1443" r:id="rId25"/>
    <p:sldId id="1439" r:id="rId26"/>
    <p:sldId id="1436" r:id="rId27"/>
    <p:sldId id="1437" r:id="rId28"/>
    <p:sldId id="947" r:id="rId29"/>
    <p:sldId id="1446" r:id="rId30"/>
    <p:sldId id="1444" r:id="rId31"/>
    <p:sldId id="1445" r:id="rId32"/>
    <p:sldId id="1450" r:id="rId33"/>
    <p:sldId id="1430" r:id="rId34"/>
    <p:sldId id="1431" r:id="rId35"/>
    <p:sldId id="1432" r:id="rId36"/>
    <p:sldId id="1433" r:id="rId37"/>
    <p:sldId id="1442" r:id="rId38"/>
    <p:sldId id="1447" r:id="rId39"/>
    <p:sldId id="1448" r:id="rId40"/>
    <p:sldId id="1449" r:id="rId41"/>
    <p:sldId id="1424" r:id="rId42"/>
    <p:sldId id="1421" r:id="rId43"/>
    <p:sldId id="35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FD8603"/>
    <a:srgbClr val="840FF9"/>
    <a:srgbClr val="F63122"/>
    <a:srgbClr val="7E007E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3000147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4005064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'latitude’: 18.5204, 'longitude’: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5951021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</p:spTree>
    <p:extLst>
      <p:ext uri="{BB962C8B-B14F-4D97-AF65-F5344CB8AC3E}">
        <p14:creationId xmlns:p14="http://schemas.microsoft.com/office/powerpoint/2010/main" val="55759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3000147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4005064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'{ "id":2, "title": "neo4j", "author": [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] }'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6A88A-36AC-4C59-801D-ABF86A511DD5}"/>
              </a:ext>
            </a:extLst>
          </p:cNvPr>
          <p:cNvSpPr txBox="1"/>
          <p:nvPr/>
        </p:nvSpPr>
        <p:spPr>
          <a:xfrm>
            <a:off x="4583832" y="789388"/>
            <a:ext cx="7350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add an element in set collection data type by using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urw-din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operator.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F9C8A-DFBA-4BA5-96D8-FF62A90F005E}"/>
              </a:ext>
            </a:extLst>
          </p:cNvPr>
          <p:cNvSpPr txBox="1"/>
          <p:nvPr/>
        </p:nvSpPr>
        <p:spPr>
          <a:xfrm>
            <a:off x="2279576" y="11749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Insert data into the </a:t>
            </a:r>
            <a:r>
              <a:rPr lang="en-US" b="0" i="0" dirty="0">
                <a:solidFill>
                  <a:srgbClr val="1F2438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, enclosing values in curly brackets. Set values must be unique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BD99E-3521-4975-BF2A-66BD47436678}"/>
              </a:ext>
            </a:extLst>
          </p:cNvPr>
          <p:cNvSpPr txBox="1"/>
          <p:nvPr/>
        </p:nvSpPr>
        <p:spPr>
          <a:xfrm>
            <a:off x="3503712" y="1658094"/>
            <a:ext cx="8539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Remove an element from a set using the subtraction </a:t>
            </a:r>
            <a:r>
              <a:rPr lang="en-US" sz="2400" b="1" dirty="0">
                <a:solidFill>
                  <a:srgbClr val="FF0000"/>
                </a:solidFill>
                <a:latin typeface="urw-din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 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7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BC892-FB29-4771-87D7-947D4E68F5EA}"/>
              </a:ext>
            </a:extLst>
          </p:cNvPr>
          <p:cNvSpPr txBox="1"/>
          <p:nvPr/>
        </p:nvSpPr>
        <p:spPr>
          <a:xfrm>
            <a:off x="211379" y="6309320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cqlsh:db1&gt; select location['first'] + 1 from m;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40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39336</TotalTime>
  <Words>2602</Words>
  <Application>Microsoft Office PowerPoint</Application>
  <PresentationFormat>Widescreen</PresentationFormat>
  <Paragraphs>320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4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Courier New</vt:lpstr>
      <vt:lpstr>Gill Sans MT</vt:lpstr>
      <vt:lpstr>Liberation Mono</vt:lpstr>
      <vt:lpstr>Muli</vt:lpstr>
      <vt:lpstr>Open Sans</vt:lpstr>
      <vt:lpstr>Palatino Linotype</vt:lpstr>
      <vt:lpstr>Roboto Mono</vt:lpstr>
      <vt:lpstr>Segoe Print</vt:lpstr>
      <vt:lpstr>Segoe UI</vt:lpstr>
      <vt:lpstr>Source Code Pro</vt:lpstr>
      <vt:lpstr>urw-din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8873</cp:revision>
  <dcterms:created xsi:type="dcterms:W3CDTF">2015-10-09T06:09:34Z</dcterms:created>
  <dcterms:modified xsi:type="dcterms:W3CDTF">2022-04-08T12:16:53Z</dcterms:modified>
</cp:coreProperties>
</file>