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5/31/2023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35520</TotalTime>
  <Words>22873</Words>
  <Application>Microsoft Office PowerPoint</Application>
  <PresentationFormat>Widescreen</PresentationFormat>
  <Paragraphs>2258</Paragraphs>
  <Slides>278</Slides>
  <Notes>4</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7152</cp:revision>
  <dcterms:created xsi:type="dcterms:W3CDTF">2015-10-09T06:09:34Z</dcterms:created>
  <dcterms:modified xsi:type="dcterms:W3CDTF">2023-05-31T10:47:34Z</dcterms:modified>
</cp:coreProperties>
</file>