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31" r:id="rId39"/>
    <p:sldId id="1426" r:id="rId40"/>
    <p:sldId id="1425" r:id="rId41"/>
    <p:sldId id="1421" r:id="rId42"/>
    <p:sldId id="1419" r:id="rId43"/>
    <p:sldId id="13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datetime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{x: 1, y: 2}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 must be wrapped in parentheses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({x: 1, y: 2})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apoc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40253</TotalTime>
  <Words>4708</Words>
  <Application>Microsoft Office PowerPoint</Application>
  <PresentationFormat>Widescreen</PresentationFormat>
  <Paragraphs>509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9200</cp:revision>
  <dcterms:created xsi:type="dcterms:W3CDTF">2015-10-09T06:09:34Z</dcterms:created>
  <dcterms:modified xsi:type="dcterms:W3CDTF">2022-07-21T16:14:50Z</dcterms:modified>
</cp:coreProperties>
</file>