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4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430" r:id="rId36"/>
    <p:sldId id="1429" r:id="rId37"/>
    <p:sldId id="1398" r:id="rId38"/>
    <p:sldId id="1426" r:id="rId39"/>
    <p:sldId id="1425" r:id="rId40"/>
    <p:sldId id="1421" r:id="rId41"/>
    <p:sldId id="1419" r:id="rId42"/>
    <p:sldId id="13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E17"/>
    <a:srgbClr val="ED6F7B"/>
    <a:srgbClr val="EF818B"/>
    <a:srgbClr val="087851"/>
    <a:srgbClr val="892F03"/>
    <a:srgbClr val="F35408"/>
    <a:srgbClr val="2869EC"/>
    <a:srgbClr val="7B6989"/>
    <a:srgbClr val="374E12"/>
    <a:srgbClr val="7D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(int, float, string, date, datetime, . . .)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4904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datetime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79715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A15ABB2-5BC3-0DDB-B28C-4654524C772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VALUE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 '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59088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0070C0"/>
                </a:solidFill>
                <a:latin typeface="Helvetica Neue"/>
              </a:rPr>
              <a:t>{x: 1, y: 2}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 must be wrapped in parentheses </a:t>
            </a:r>
            <a:r>
              <a:rPr lang="en-IN" dirty="0">
                <a:solidFill>
                  <a:srgbClr val="0070C0"/>
                </a:solidFill>
                <a:latin typeface="Helvetica Neue"/>
              </a:rPr>
              <a:t>({x: 1, y: 2})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.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map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object (MAP)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19D0C0C-A657-E7BE-0A21-A85736060F23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{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key: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53BC-E5C1-60F9-2A38-BEE134988CDA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2566800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</a:t>
            </a:r>
            <a:r>
              <a:rPr lang="en-US" sz="24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list</a:t>
            </a:r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)</a:t>
            </a:r>
            <a:endParaRPr lang="en-IN" sz="2000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BCA25AA7-41C8-1F5E-3195-78ED309B709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[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value1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value2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</a:t>
            </a:r>
          </a:p>
        </p:txBody>
      </p:sp>
    </p:spTree>
    <p:extLst>
      <p:ext uri="{BB962C8B-B14F-4D97-AF65-F5344CB8AC3E}">
        <p14:creationId xmlns:p14="http://schemas.microsoft.com/office/powerpoint/2010/main" val="41695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save the result from a Cypher query to a parameter.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4AE8-477B-F073-F9F0-4C0015BA2E02}"/>
              </a:ext>
            </a:extLst>
          </p:cNvPr>
          <p:cNvSpPr txBox="1"/>
          <p:nvPr/>
        </p:nvSpPr>
        <p:spPr>
          <a:xfrm>
            <a:off x="263352" y="1800000"/>
            <a:ext cx="1166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{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CYPHER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STATEMENT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550B-D451-42CD-B185-8A3DCEFB04CC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75D5D-C752-09F6-E2F6-EC8507A7C765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20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099719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5445224"/>
            <a:ext cx="114492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364502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501317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nodes(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499944" y="2924944"/>
            <a:ext cx="4824536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5231904" y="2924944"/>
            <a:ext cx="5904656" cy="792088"/>
            <a:chOff x="3503712" y="2996952"/>
            <a:chExt cx="4824536" cy="57606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17097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90A001-01A2-FD10-4211-09FDB173C3CB}"/>
              </a:ext>
            </a:extLst>
          </p:cNvPr>
          <p:cNvSpPr txBox="1"/>
          <p:nvPr/>
        </p:nvSpPr>
        <p:spPr>
          <a:xfrm>
            <a:off x="407368" y="4077072"/>
            <a:ext cx="11233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594EC-757B-CC92-2D92-5F27618DD5E5}"/>
              </a:ext>
            </a:extLst>
          </p:cNvPr>
          <p:cNvSpPr txBox="1"/>
          <p:nvPr/>
        </p:nvSpPr>
        <p:spPr>
          <a:xfrm>
            <a:off x="335360" y="5517232"/>
            <a:ext cx="1152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node32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1431512A-DEEE-2E08-E529-5F83FA3078BA}"/>
              </a:ext>
            </a:extLst>
          </p:cNvPr>
          <p:cNvSpPr/>
          <p:nvPr/>
        </p:nvSpPr>
        <p:spPr>
          <a:xfrm>
            <a:off x="246600" y="479715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40179</TotalTime>
  <Words>4575</Words>
  <Application>Microsoft Office PowerPoint</Application>
  <PresentationFormat>Widescreen</PresentationFormat>
  <Paragraphs>502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61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9189</cp:revision>
  <dcterms:created xsi:type="dcterms:W3CDTF">2015-10-09T06:09:34Z</dcterms:created>
  <dcterms:modified xsi:type="dcterms:W3CDTF">2022-07-21T11:56:25Z</dcterms:modified>
</cp:coreProperties>
</file>