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4"/>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59" r:id="rId21"/>
    <p:sldId id="1160" r:id="rId22"/>
    <p:sldId id="1165" r:id="rId23"/>
    <p:sldId id="1166" r:id="rId24"/>
    <p:sldId id="1157" r:id="rId25"/>
    <p:sldId id="1158" r:id="rId26"/>
    <p:sldId id="1140" r:id="rId27"/>
    <p:sldId id="1141" r:id="rId28"/>
    <p:sldId id="1163" r:id="rId29"/>
    <p:sldId id="1164" r:id="rId30"/>
    <p:sldId id="1169" r:id="rId31"/>
    <p:sldId id="1170" r:id="rId32"/>
    <p:sldId id="1171" r:id="rId33"/>
    <p:sldId id="1172" r:id="rId34"/>
    <p:sldId id="1167" r:id="rId35"/>
    <p:sldId id="1168" r:id="rId36"/>
    <p:sldId id="1142" r:id="rId37"/>
    <p:sldId id="1143" r:id="rId38"/>
    <p:sldId id="1144" r:id="rId39"/>
    <p:sldId id="1156" r:id="rId40"/>
    <p:sldId id="1145" r:id="rId41"/>
    <p:sldId id="1146" r:id="rId42"/>
    <p:sldId id="1147" r:id="rId43"/>
    <p:sldId id="1148" r:id="rId44"/>
    <p:sldId id="1149" r:id="rId45"/>
    <p:sldId id="1150" r:id="rId46"/>
    <p:sldId id="1151" r:id="rId47"/>
    <p:sldId id="1152" r:id="rId48"/>
    <p:sldId id="1153" r:id="rId49"/>
    <p:sldId id="1161" r:id="rId50"/>
    <p:sldId id="1162" r:id="rId51"/>
    <p:sldId id="1154" r:id="rId52"/>
    <p:sldId id="1155" r:id="rId53"/>
    <p:sldId id="1173" r:id="rId54"/>
    <p:sldId id="1174" r:id="rId55"/>
    <p:sldId id="1175" r:id="rId56"/>
    <p:sldId id="1176" r:id="rId57"/>
    <p:sldId id="1098" r:id="rId58"/>
    <p:sldId id="1090" r:id="rId59"/>
    <p:sldId id="1099" r:id="rId60"/>
    <p:sldId id="1092" r:id="rId61"/>
    <p:sldId id="1102" r:id="rId62"/>
    <p:sldId id="1103" r:id="rId63"/>
    <p:sldId id="1104" r:id="rId64"/>
    <p:sldId id="1105" r:id="rId65"/>
    <p:sldId id="1106" r:id="rId66"/>
    <p:sldId id="1107" r:id="rId67"/>
    <p:sldId id="1108" r:id="rId68"/>
    <p:sldId id="1109" r:id="rId69"/>
    <p:sldId id="1110" r:id="rId70"/>
    <p:sldId id="1111" r:id="rId71"/>
    <p:sldId id="1112" r:id="rId72"/>
    <p:sldId id="1113" r:id="rId73"/>
    <p:sldId id="1114" r:id="rId74"/>
    <p:sldId id="1115" r:id="rId75"/>
    <p:sldId id="1116" r:id="rId76"/>
    <p:sldId id="1117" r:id="rId77"/>
    <p:sldId id="1118" r:id="rId78"/>
    <p:sldId id="1119" r:id="rId79"/>
    <p:sldId id="1120" r:id="rId80"/>
    <p:sldId id="1121" r:id="rId81"/>
    <p:sldId id="1122" r:id="rId82"/>
    <p:sldId id="1123" r:id="rId83"/>
    <p:sldId id="1124" r:id="rId84"/>
    <p:sldId id="1125" r:id="rId85"/>
    <p:sldId id="1126" r:id="rId86"/>
    <p:sldId id="1127" r:id="rId87"/>
    <p:sldId id="1128" r:id="rId88"/>
    <p:sldId id="1129" r:id="rId89"/>
    <p:sldId id="954" r:id="rId90"/>
    <p:sldId id="788" r:id="rId91"/>
    <p:sldId id="1071" r:id="rId92"/>
    <p:sldId id="1087"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516528"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23110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db.emp.countDocuments({});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smtClean="0"/>
              <a:t>db.collection.deleteMany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err="1" smtClean="0">
                <a:solidFill>
                  <a:srgbClr val="FFFF00"/>
                </a:solidFill>
                <a:latin typeface="Arial" pitchFamily="34" charset="0"/>
                <a:cs typeface="Arial" pitchFamily="34" charset="0"/>
              </a:rPr>
              <a:t>db.collection.deleteMany</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err="1" smtClean="0">
                <a:solidFill>
                  <a:srgbClr val="049DC8"/>
                </a:solidFill>
                <a:latin typeface="Consolas" panose="020B0609020204030204" pitchFamily="49" charset="0"/>
                <a:cs typeface="Calibri" panose="020F0502020204030204" pitchFamily="34" charset="0"/>
              </a:rPr>
              <a:t>db.collection.deleteMany</a:t>
            </a:r>
            <a:r>
              <a:rPr lang="en-US" dirty="0" smtClean="0">
                <a:solidFill>
                  <a:srgbClr val="049DC8"/>
                </a:solidFill>
                <a:latin typeface="Consolas" panose="020B0609020204030204" pitchFamily="49" charset="0"/>
                <a:cs typeface="Calibri" panose="020F0502020204030204" pitchFamily="34" charset="0"/>
              </a:rPr>
              <a:t>({&lt;filter&gt;})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25488</TotalTime>
  <Words>2571</Words>
  <Application>Microsoft Office PowerPoint</Application>
  <PresentationFormat>On-screen Show (4:3)</PresentationFormat>
  <Paragraphs>405</Paragraphs>
  <Slides>92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92</vt:i4>
      </vt:variant>
    </vt:vector>
  </HeadingPairs>
  <TitlesOfParts>
    <vt:vector size="10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5027</cp:revision>
  <dcterms:created xsi:type="dcterms:W3CDTF">2015-10-09T06:09:34Z</dcterms:created>
  <dcterms:modified xsi:type="dcterms:W3CDTF">2018-11-30T03:27:56Z</dcterms:modified>
</cp:coreProperties>
</file>