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98" r:id="rId276"/>
    <p:sldId id="1589" r:id="rId277"/>
    <p:sldId id="1536" r:id="rId278"/>
    <p:sldId id="1508" r:id="rId279"/>
    <p:sldId id="1581" r:id="rId280"/>
    <p:sldId id="1582" r:id="rId281"/>
    <p:sldId id="1577" r:id="rId282"/>
    <p:sldId id="1580" r:id="rId283"/>
    <p:sldId id="1564" r:id="rId284"/>
    <p:sldId id="1563" r:id="rId285"/>
    <p:sldId id="1540" r:id="rId286"/>
    <p:sldId id="1567" r:id="rId287"/>
    <p:sldId id="1541" r:id="rId288"/>
    <p:sldId id="1562" r:id="rId289"/>
    <p:sldId id="1565" r:id="rId290"/>
    <p:sldId id="1569" r:id="rId291"/>
    <p:sldId id="1575" r:id="rId292"/>
    <p:sldId id="1576" r:id="rId293"/>
    <p:sldId id="1566" r:id="rId294"/>
    <p:sldId id="1552" r:id="rId295"/>
    <p:sldId id="1553" r:id="rId296"/>
    <p:sldId id="1578" r:id="rId297"/>
    <p:sldId id="1570" r:id="rId298"/>
    <p:sldId id="1599" r:id="rId299"/>
    <p:sldId id="1571" r:id="rId300"/>
    <p:sldId id="1572" r:id="rId301"/>
    <p:sldId id="1573" r:id="rId302"/>
    <p:sldId id="1574" r:id="rId303"/>
    <p:sldId id="1087" r:id="rId3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commentAuthors" Target="commentAuthor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tableStyles" Target="tableStyle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620688"/>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37257</TotalTime>
  <Words>29938</Words>
  <Application>Microsoft Office PowerPoint</Application>
  <PresentationFormat>Widescreen</PresentationFormat>
  <Paragraphs>3040</Paragraphs>
  <Slides>303</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303</vt:i4>
      </vt:variant>
    </vt:vector>
  </HeadingPairs>
  <TitlesOfParts>
    <vt:vector size="32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7769</cp:revision>
  <dcterms:created xsi:type="dcterms:W3CDTF">2015-10-09T06:09:34Z</dcterms:created>
  <dcterms:modified xsi:type="dcterms:W3CDTF">2024-07-27T04:58:47Z</dcterms:modified>
</cp:coreProperties>
</file>