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24" r:id="rId198"/>
    <p:sldId id="1425" r:id="rId199"/>
    <p:sldId id="1426" r:id="rId200"/>
    <p:sldId id="1427" r:id="rId201"/>
    <p:sldId id="1428" r:id="rId202"/>
    <p:sldId id="1429" r:id="rId203"/>
    <p:sldId id="1430" r:id="rId204"/>
    <p:sldId id="1431" r:id="rId205"/>
    <p:sldId id="1432" r:id="rId206"/>
    <p:sldId id="1433" r:id="rId207"/>
    <p:sldId id="1434" r:id="rId208"/>
    <p:sldId id="1435" r:id="rId209"/>
    <p:sldId id="1087"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732B54"/>
    <a:srgbClr val="047796"/>
    <a:srgbClr val="C05893"/>
    <a:srgbClr val="4F0896"/>
    <a:srgbClr val="B6816E"/>
    <a:srgbClr val="FF5A36"/>
    <a:srgbClr val="036883"/>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ableStyles" Target="tableStyles.xml"/><Relationship Id="rId211"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commentAuthors" Target="commentAuthor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931942"/>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p>
          <a:p>
            <a:r>
              <a:rPr lang="en-IN" dirty="0">
                <a:latin typeface="Source Code Pro" panose="020B0509030403020204" pitchFamily="49" charset="0"/>
                <a:ea typeface="Source Code Pro" panose="020B0509030403020204" pitchFamily="49" charset="0"/>
              </a:rPr>
              <a:t>    qualifications: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03402090"/>
              </p:ext>
            </p:extLst>
          </p:nvPr>
        </p:nvGraphicFramePr>
        <p:xfrm>
          <a:off x="263352" y="835200"/>
          <a:ext cx="11665296" cy="45720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3582145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a:t>
                      </a:r>
                      <a:r>
                        <a:rPr lang="en-IN">
                          <a:latin typeface="Source Code Pro" panose="020B0509030403020204" pitchFamily="49" charset="0"/>
                          <a:ea typeface="Source Code Pro" panose="020B0509030403020204" pitchFamily="49" charset="0"/>
                        </a:rPr>
                        <a:t>": </a:t>
                      </a:r>
                      <a:r>
                        <a:rPr kumimoji="0" lang="en-IN" sz="1800" kern="120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82603445"/>
              </p:ext>
            </p:extLst>
          </p:nvPr>
        </p:nvGraphicFramePr>
        <p:xfrm>
          <a:off x="119336" y="836712"/>
          <a:ext cx="11809312" cy="39776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({_id:1},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 ] } });</a:t>
                      </a:r>
                    </a:p>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3661544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13502552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1267005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5715836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09078278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2105156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8329593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6501734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87295932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114922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32535</TotalTime>
  <Words>16118</Words>
  <Application>Microsoft Office PowerPoint</Application>
  <PresentationFormat>Widescreen</PresentationFormat>
  <Paragraphs>1643</Paragraphs>
  <Slides>209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209</vt:i4>
      </vt:variant>
    </vt:vector>
  </HeadingPairs>
  <TitlesOfParts>
    <vt:vector size="2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6653</cp:revision>
  <dcterms:created xsi:type="dcterms:W3CDTF">2015-10-09T06:09:34Z</dcterms:created>
  <dcterms:modified xsi:type="dcterms:W3CDTF">2022-06-06T07:11:45Z</dcterms:modified>
</cp:coreProperties>
</file>