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8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533" r:id="rId148"/>
    <p:sldId id="1534" r:id="rId149"/>
    <p:sldId id="1324" r:id="rId150"/>
    <p:sldId id="1325" r:id="rId151"/>
    <p:sldId id="1267" r:id="rId152"/>
    <p:sldId id="1268" r:id="rId153"/>
    <p:sldId id="1260" r:id="rId154"/>
    <p:sldId id="1261" r:id="rId155"/>
    <p:sldId id="1262" r:id="rId156"/>
    <p:sldId id="1263" r:id="rId157"/>
    <p:sldId id="1264" r:id="rId158"/>
    <p:sldId id="1406" r:id="rId159"/>
    <p:sldId id="1411" r:id="rId160"/>
    <p:sldId id="1341" r:id="rId161"/>
    <p:sldId id="1342" r:id="rId162"/>
    <p:sldId id="1265" r:id="rId163"/>
    <p:sldId id="1266" r:id="rId164"/>
    <p:sldId id="1216" r:id="rId165"/>
    <p:sldId id="1092" r:id="rId166"/>
    <p:sldId id="1251" r:id="rId167"/>
    <p:sldId id="1252" r:id="rId168"/>
    <p:sldId id="1269" r:id="rId169"/>
    <p:sldId id="1270" r:id="rId170"/>
    <p:sldId id="1271" r:id="rId171"/>
    <p:sldId id="1272" r:id="rId172"/>
    <p:sldId id="1219" r:id="rId173"/>
    <p:sldId id="1204" r:id="rId174"/>
    <p:sldId id="1338" r:id="rId175"/>
    <p:sldId id="1339" r:id="rId176"/>
    <p:sldId id="1346" r:id="rId177"/>
    <p:sldId id="1347" r:id="rId178"/>
    <p:sldId id="1528" r:id="rId179"/>
    <p:sldId id="1529" r:id="rId180"/>
    <p:sldId id="1530" r:id="rId181"/>
    <p:sldId id="1531" r:id="rId182"/>
    <p:sldId id="1408" r:id="rId183"/>
    <p:sldId id="1409" r:id="rId184"/>
    <p:sldId id="1315" r:id="rId185"/>
    <p:sldId id="1535" r:id="rId186"/>
    <p:sldId id="1532" r:id="rId187"/>
    <p:sldId id="1316" r:id="rId188"/>
    <p:sldId id="1318" r:id="rId189"/>
    <p:sldId id="1292" r:id="rId190"/>
    <p:sldId id="1301" r:id="rId191"/>
    <p:sldId id="1302" r:id="rId192"/>
    <p:sldId id="1294" r:id="rId193"/>
    <p:sldId id="1293" r:id="rId194"/>
    <p:sldId id="1295" r:id="rId195"/>
    <p:sldId id="1296" r:id="rId196"/>
    <p:sldId id="1297" r:id="rId197"/>
    <p:sldId id="1303" r:id="rId198"/>
    <p:sldId id="1304" r:id="rId199"/>
    <p:sldId id="954" r:id="rId200"/>
    <p:sldId id="1307" r:id="rId201"/>
    <p:sldId id="1359" r:id="rId202"/>
    <p:sldId id="1360" r:id="rId203"/>
    <p:sldId id="1364" r:id="rId204"/>
    <p:sldId id="1363" r:id="rId205"/>
    <p:sldId id="788" r:id="rId206"/>
    <p:sldId id="1499" r:id="rId207"/>
    <p:sldId id="1422" r:id="rId208"/>
    <p:sldId id="1514" r:id="rId209"/>
    <p:sldId id="1516" r:id="rId210"/>
    <p:sldId id="1519" r:id="rId211"/>
    <p:sldId id="1515" r:id="rId212"/>
    <p:sldId id="1518" r:id="rId213"/>
    <p:sldId id="1423" r:id="rId214"/>
    <p:sldId id="1436" r:id="rId215"/>
    <p:sldId id="1437" r:id="rId216"/>
    <p:sldId id="1424" r:id="rId217"/>
    <p:sldId id="1441" r:id="rId218"/>
    <p:sldId id="1442" r:id="rId219"/>
    <p:sldId id="1520" r:id="rId220"/>
    <p:sldId id="1443" r:id="rId221"/>
    <p:sldId id="1444" r:id="rId222"/>
    <p:sldId id="1445" r:id="rId223"/>
    <p:sldId id="1446" r:id="rId224"/>
    <p:sldId id="1447" r:id="rId225"/>
    <p:sldId id="1521" r:id="rId226"/>
    <p:sldId id="1426" r:id="rId227"/>
    <p:sldId id="1438" r:id="rId228"/>
    <p:sldId id="1439" r:id="rId229"/>
    <p:sldId id="1448" r:id="rId230"/>
    <p:sldId id="1449" r:id="rId231"/>
    <p:sldId id="1450" r:id="rId232"/>
    <p:sldId id="1522" r:id="rId233"/>
    <p:sldId id="1440" r:id="rId234"/>
    <p:sldId id="1455" r:id="rId235"/>
    <p:sldId id="1456" r:id="rId236"/>
    <p:sldId id="1523" r:id="rId237"/>
    <p:sldId id="1524" r:id="rId238"/>
    <p:sldId id="1525" r:id="rId239"/>
    <p:sldId id="1526" r:id="rId240"/>
    <p:sldId id="1527" r:id="rId241"/>
    <p:sldId id="1500" r:id="rId242"/>
    <p:sldId id="1457" r:id="rId243"/>
    <p:sldId id="1498" r:id="rId244"/>
    <p:sldId id="1474" r:id="rId245"/>
    <p:sldId id="1475" r:id="rId246"/>
    <p:sldId id="1476" r:id="rId247"/>
    <p:sldId id="1477" r:id="rId248"/>
    <p:sldId id="1478" r:id="rId249"/>
    <p:sldId id="1479" r:id="rId250"/>
    <p:sldId id="1501" r:id="rId251"/>
    <p:sldId id="1513" r:id="rId252"/>
    <p:sldId id="1502" r:id="rId253"/>
    <p:sldId id="1539" r:id="rId254"/>
    <p:sldId id="1503" r:id="rId255"/>
    <p:sldId id="1568" r:id="rId256"/>
    <p:sldId id="1505" r:id="rId257"/>
    <p:sldId id="1537" r:id="rId258"/>
    <p:sldId id="1550" r:id="rId259"/>
    <p:sldId id="1538" r:id="rId260"/>
    <p:sldId id="1506" r:id="rId261"/>
    <p:sldId id="1507" r:id="rId262"/>
    <p:sldId id="1536" r:id="rId263"/>
    <p:sldId id="1508" r:id="rId264"/>
    <p:sldId id="1564" r:id="rId265"/>
    <p:sldId id="1563" r:id="rId266"/>
    <p:sldId id="1540" r:id="rId267"/>
    <p:sldId id="1567" r:id="rId268"/>
    <p:sldId id="1541" r:id="rId269"/>
    <p:sldId id="1562" r:id="rId270"/>
    <p:sldId id="1565" r:id="rId271"/>
    <p:sldId id="1569" r:id="rId272"/>
    <p:sldId id="1566" r:id="rId273"/>
    <p:sldId id="1552" r:id="rId274"/>
    <p:sldId id="1553" r:id="rId275"/>
    <p:sldId id="1554" r:id="rId276"/>
    <p:sldId id="1555" r:id="rId277"/>
    <p:sldId id="1556" r:id="rId278"/>
    <p:sldId id="1557" r:id="rId279"/>
    <p:sldId id="1558" r:id="rId280"/>
    <p:sldId id="1559" r:id="rId281"/>
    <p:sldId id="1560" r:id="rId282"/>
    <p:sldId id="1561" r:id="rId283"/>
    <p:sldId id="1087" r:id="rId28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6" d="100"/>
          <a:sy n="86" d="100"/>
        </p:scale>
        <p:origin x="300" y="10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tableStyles" Target="tableStyles.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269" Type="http://schemas.openxmlformats.org/officeDocument/2006/relationships/slide" Target="slides/slide268.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280" Type="http://schemas.openxmlformats.org/officeDocument/2006/relationships/slide" Target="slides/slide279.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notesMaster" Target="notesMasters/notesMaster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16-05-2024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156</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251</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a:t>
            </a:r>
            <a:r>
              <a:rPr lang="en-US">
                <a:solidFill>
                  <a:srgbClr val="D83713"/>
                </a:solidFill>
                <a:latin typeface="Palatino Linotype" panose="02040502050505030304" pitchFamily="18" charset="0"/>
              </a:rPr>
              <a:t>project </a:t>
            </a:r>
            <a:r>
              <a:rPr lang="en-US">
                <a:latin typeface="Palatino Linotype" panose="02040502050505030304" pitchFamily="18" charset="0"/>
              </a:rPr>
              <a:t>stage.</a:t>
            </a:r>
            <a:endParaRPr lang="en-US" dirty="0">
              <a:latin typeface="Palatino Linotype" panose="02040502050505030304" pitchFamily="18" charset="0"/>
            </a:endParaRP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endParaRPr lang="en-IN" sz="1600" dirty="0">
              <a:latin typeface="Consolas" panose="020B0609020204030204" pitchFamily="49" charset="0"/>
            </a:endParaRP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err="1"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a:t>
            </a:r>
            <a:r>
              <a:rPr lang="en-IN" sz="3200" b="1" i="1" dirty="0" smtClean="0">
                <a:solidFill>
                  <a:srgbClr val="FFFF00"/>
                </a:solidFill>
                <a:latin typeface="Arial" pitchFamily="34" charset="0"/>
                <a:cs typeface="Arial" pitchFamily="34" charset="0"/>
              </a:rPr>
              <a:t>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db.listCollections</a:t>
            </a:r>
            <a:r>
              <a:rPr lang="en-IN" sz="3200" b="1" i="1" dirty="0" smtClean="0">
                <a:solidFill>
                  <a:srgbClr val="FFFF00"/>
                </a:solidFill>
                <a:latin typeface="Arial" pitchFamily="34" charset="0"/>
                <a:cs typeface="Arial" pitchFamily="34" charset="0"/>
              </a:rPr>
              <a:t>()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1146"/>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Single document </a:t>
            </a:r>
            <a:r>
              <a:rPr lang="en-IN" sz="1600" dirty="0">
                <a:solidFill>
                  <a:srgbClr val="22AA44"/>
                </a:solidFill>
                <a:latin typeface="Consolas" panose="020B0609020204030204" pitchFamily="49" charset="0"/>
              </a:rPr>
              <a:t>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error occurred"</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a:t>
            </a:r>
            <a:r>
              <a:rPr lang="en-IN" sz="3200" b="1" i="1" dirty="0" smtClean="0">
                <a:solidFill>
                  <a:srgbClr val="FFFF00"/>
                </a:solidFill>
                <a:latin typeface="Arial" pitchFamily="34" charset="0"/>
                <a:cs typeface="Arial" pitchFamily="34" charset="0"/>
              </a:rPr>
              <a:t>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19336" y="1326535"/>
            <a:ext cx="11881320" cy="432426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smtClean="0">
                <a:solidFill>
                  <a:srgbClr val="6688CC"/>
                </a:solidFill>
                <a:latin typeface="Consolas" panose="020B0609020204030204" pitchFamily="49" charset="0"/>
              </a:rPr>
              <a:t>a</a:t>
            </a:r>
            <a:r>
              <a:rPr lang="en-IN" sz="1600" dirty="0" smtClean="0">
                <a:solidFill>
                  <a:srgbClr val="225588"/>
                </a:solidFill>
                <a:latin typeface="Consolas" panose="020B0609020204030204" pitchFamily="49" charset="0"/>
              </a:rPr>
              <a:t>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a:solidFill>
                  <a:srgbClr val="6688CC"/>
                </a:solidFill>
                <a:latin typeface="Consolas" panose="020B0609020204030204" pitchFamily="49" charset="0"/>
              </a:rPr>
              <a:t> </a:t>
            </a:r>
            <a:r>
              <a:rPr lang="en-IN" sz="1600">
                <a:solidFill>
                  <a:srgbClr val="225588"/>
                </a:solidFill>
                <a:latin typeface="Consolas" panose="020B0609020204030204" pitchFamily="49" charset="0"/>
              </a:rPr>
              <a:t>await</a:t>
            </a:r>
            <a:r>
              <a:rPr lang="en-IN" sz="1600">
                <a:solidFill>
                  <a:srgbClr val="6688CC"/>
                </a:solidFill>
                <a:latin typeface="Consolas" panose="020B0609020204030204" pitchFamily="49" charset="0"/>
              </a:rPr>
              <a:t> client.</a:t>
            </a:r>
            <a:r>
              <a:rPr lang="en-IN" sz="1600">
                <a:solidFill>
                  <a:srgbClr val="DDBB88"/>
                </a:solidFill>
                <a:latin typeface="Consolas" panose="020B0609020204030204" pitchFamily="49" charset="0"/>
              </a:rPr>
              <a:t>connect</a:t>
            </a:r>
            <a:r>
              <a:rPr lang="en-IN" sz="160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database.</a:t>
            </a:r>
            <a:r>
              <a:rPr lang="en-IN" sz="1500" dirty="0">
                <a:solidFill>
                  <a:srgbClr val="DDBB88"/>
                </a:solidFill>
                <a:latin typeface="Consolas" panose="020B0609020204030204" pitchFamily="49" charset="0"/>
              </a:rPr>
              <a:t>collection</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"movies"</a:t>
            </a:r>
            <a:r>
              <a:rPr lang="en-IN" sz="1500" dirty="0">
                <a:solidFill>
                  <a:srgbClr val="6688CC"/>
                </a:solidFill>
                <a:latin typeface="Consolas" panose="020B0609020204030204" pitchFamily="49" charset="0"/>
              </a:rPr>
              <a:t>).</a:t>
            </a:r>
            <a:r>
              <a:rPr lang="en-IN" sz="1500" dirty="0">
                <a:solidFill>
                  <a:srgbClr val="DDBB88"/>
                </a:solidFill>
                <a:latin typeface="Consolas" panose="020B0609020204030204" pitchFamily="49" charset="0"/>
              </a:rPr>
              <a:t>insertMany</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1</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"DON"</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{_id: </a:t>
            </a:r>
            <a:r>
              <a:rPr lang="en-IN" sz="1500" dirty="0">
                <a:solidFill>
                  <a:srgbClr val="F280D0"/>
                </a:solidFill>
                <a:latin typeface="Consolas" panose="020B0609020204030204" pitchFamily="49" charset="0"/>
              </a:rPr>
              <a:t>2</a:t>
            </a:r>
            <a:r>
              <a:rPr lang="en-IN" sz="1500" dirty="0">
                <a:solidFill>
                  <a:srgbClr val="6688CC"/>
                </a:solidFill>
                <a:latin typeface="Consolas" panose="020B0609020204030204" pitchFamily="49" charset="0"/>
              </a:rPr>
              <a:t>, title</a:t>
            </a:r>
            <a:r>
              <a:rPr lang="en-IN" sz="1500" dirty="0" smtClean="0">
                <a:solidFill>
                  <a:srgbClr val="6688CC"/>
                </a:solidFill>
                <a:latin typeface="Consolas" panose="020B0609020204030204" pitchFamily="49" charset="0"/>
              </a:rPr>
              <a:t>: </a:t>
            </a:r>
            <a:r>
              <a:rPr lang="en-IN" sz="1500" dirty="0" smtClean="0">
                <a:solidFill>
                  <a:srgbClr val="22AA44"/>
                </a:solidFill>
                <a:latin typeface="Consolas" panose="020B0609020204030204" pitchFamily="49" charset="0"/>
              </a:rPr>
              <a:t>"</a:t>
            </a:r>
            <a:r>
              <a:rPr lang="en-IN" sz="1500" dirty="0">
                <a:solidFill>
                  <a:srgbClr val="22AA44"/>
                </a:solidFill>
                <a:latin typeface="Consolas" panose="020B0609020204030204" pitchFamily="49" charset="0"/>
              </a:rPr>
              <a:t>Trishul"</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(error.message);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557283042"/>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13775578"/>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610791"/>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projection:{_id: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483209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58614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r>
              <a:rPr lang="en-IN" sz="400">
                <a:solidFill>
                  <a:srgbClr val="6688CC"/>
                </a:solidFill>
                <a:latin typeface="Consolas" panose="020B0609020204030204" pitchFamily="49" charset="0"/>
              </a:rPr>
              <a:t> </a:t>
            </a:r>
            <a:endParaRPr lang="en-IN" sz="40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55536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a:t>
            </a:r>
            <a:endParaRPr lang="en-IN" sz="1500" dirty="0" smtClean="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endParaRPr lang="en-IN" sz="15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$literal: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8878891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a:t>
                      </a:r>
                      <a:r>
                        <a:rPr lang="en-US" dirty="0" smtClean="0">
                          <a:latin typeface="Source Code Pro" panose="020B0509030403020204" pitchFamily="49" charset="0"/>
                          <a:ea typeface="Source Code Pro" panose="020B0509030403020204" pitchFamily="49" charset="0"/>
                        </a:rPr>
                        <a:t>and give doumentNumber to all documents using </a:t>
                      </a:r>
                      <a:r>
                        <a:rPr lang="en-US" dirty="0" smtClean="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a:t>
            </a:r>
            <a:r>
              <a:rPr lang="en-IN" sz="3200" b="1" i="1" dirty="0" smtClean="0">
                <a:solidFill>
                  <a:srgbClr val="FFFF00"/>
                </a:solidFill>
                <a:latin typeface="Arial" pitchFamily="34" charset="0"/>
                <a:cs typeface="Arial" pitchFamily="34" charset="0"/>
              </a:rPr>
              <a:t>([ { </a:t>
            </a:r>
            <a:r>
              <a:rPr lang="en-IN" sz="3200" b="1" i="1" dirty="0" smtClean="0">
                <a:solidFill>
                  <a:srgbClr val="FFFF00"/>
                </a:solidFill>
                <a:latin typeface="Arial" pitchFamily="34" charset="0"/>
                <a:cs typeface="Arial" pitchFamily="34" charset="0"/>
              </a:rPr>
              <a:t>$setWindowFields </a:t>
            </a:r>
            <a:r>
              <a:rPr lang="en-IN" sz="3200" b="1" i="1" dirty="0" smtClean="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 </a:t>
            </a:r>
            <a:r>
              <a:rPr lang="en-IN" sz="3200" b="1" i="1" dirty="0" err="1" smtClean="0">
                <a:solidFill>
                  <a:srgbClr val="FFFF00"/>
                </a:solidFill>
                <a:latin typeface="Arial" pitchFamily="34" charset="0"/>
                <a:cs typeface="Arial" pitchFamily="34" charset="0"/>
              </a:rPr>
              <a:t>documentNumber</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a:t>
            </a:r>
            <a:r>
              <a:rPr lang="en-IN" sz="3200" b="1" i="1" smtClean="0">
                <a:solidFill>
                  <a:srgbClr val="FFFF00"/>
                </a:solidFill>
                <a:latin typeface="Arial" pitchFamily="34" charset="0"/>
                <a:cs typeface="Arial" pitchFamily="34" charset="0"/>
              </a:rPr>
              <a:t>}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30942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p>
          <a:p>
            <a:r>
              <a:rPr lang="en-IN" sz="1600" dirty="0">
                <a:solidFill>
                  <a:srgbClr val="6688CC"/>
                </a:solidFill>
                <a:latin typeface="Consolas" panose="020B0609020204030204" pitchFamily="49" charset="0"/>
              </a:rPr>
              <a:t>                    $project: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a:t>
            </a:r>
            <a:r>
              <a:rPr lang="en-IN" sz="1600" dirty="0">
                <a:solidFill>
                  <a:srgbClr val="DDBB88"/>
                </a:solidFill>
                <a:latin typeface="Consolas" panose="020B0609020204030204" pitchFamily="49" charset="0"/>
              </a:rPr>
              <a:t>message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35678380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2504335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521844176"/>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707885584"/>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9267661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270534660"/>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771227846"/>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029256069"/>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36552</TotalTime>
  <Words>25247</Words>
  <Application>Microsoft Office PowerPoint</Application>
  <PresentationFormat>Widescreen</PresentationFormat>
  <Paragraphs>2633</Paragraphs>
  <Slides>283</Slides>
  <Notes>5</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283</vt:i4>
      </vt:variant>
    </vt:vector>
  </HeadingPairs>
  <TitlesOfParts>
    <vt:vector size="309"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7458</cp:revision>
  <dcterms:created xsi:type="dcterms:W3CDTF">2015-10-09T06:09:34Z</dcterms:created>
  <dcterms:modified xsi:type="dcterms:W3CDTF">2024-05-16T08:36:28Z</dcterms:modified>
</cp:coreProperties>
</file>