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5"/>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173" r:id="rId83"/>
    <p:sldId id="1174" r:id="rId84"/>
    <p:sldId id="1175" r:id="rId85"/>
    <p:sldId id="1176" r:id="rId86"/>
    <p:sldId id="1200" r:id="rId87"/>
    <p:sldId id="1201" r:id="rId88"/>
    <p:sldId id="1099" r:id="rId89"/>
    <p:sldId id="1216" r:id="rId90"/>
    <p:sldId id="1092" r:id="rId91"/>
    <p:sldId id="1217" r:id="rId92"/>
    <p:sldId id="1202" r:id="rId93"/>
    <p:sldId id="1218" r:id="rId94"/>
    <p:sldId id="1203" r:id="rId95"/>
    <p:sldId id="1215" r:id="rId96"/>
    <p:sldId id="1214" r:id="rId97"/>
    <p:sldId id="1230" r:id="rId98"/>
    <p:sldId id="1231" r:id="rId99"/>
    <p:sldId id="1232" r:id="rId100"/>
    <p:sldId id="1233" r:id="rId101"/>
    <p:sldId id="1219" r:id="rId102"/>
    <p:sldId id="1204" r:id="rId103"/>
    <p:sldId id="1220" r:id="rId104"/>
    <p:sldId id="1212" r:id="rId105"/>
    <p:sldId id="1221" r:id="rId106"/>
    <p:sldId id="1206" r:id="rId107"/>
    <p:sldId id="1222" r:id="rId108"/>
    <p:sldId id="1213" r:id="rId109"/>
    <p:sldId id="1208" r:id="rId110"/>
    <p:sldId id="1209" r:id="rId111"/>
    <p:sldId id="1210" r:id="rId112"/>
    <p:sldId id="1211" r:id="rId113"/>
    <p:sldId id="1109" r:id="rId114"/>
    <p:sldId id="1110" r:id="rId115"/>
    <p:sldId id="1111" r:id="rId116"/>
    <p:sldId id="1112" r:id="rId117"/>
    <p:sldId id="1113" r:id="rId118"/>
    <p:sldId id="1114" r:id="rId119"/>
    <p:sldId id="1115" r:id="rId120"/>
    <p:sldId id="1116" r:id="rId121"/>
    <p:sldId id="1117" r:id="rId122"/>
    <p:sldId id="1118" r:id="rId123"/>
    <p:sldId id="1119" r:id="rId124"/>
    <p:sldId id="1120" r:id="rId125"/>
    <p:sldId id="1121" r:id="rId126"/>
    <p:sldId id="1122" r:id="rId127"/>
    <p:sldId id="1123" r:id="rId128"/>
    <p:sldId id="1124" r:id="rId129"/>
    <p:sldId id="1125" r:id="rId130"/>
    <p:sldId id="954" r:id="rId131"/>
    <p:sldId id="788" r:id="rId132"/>
    <p:sldId id="1071" r:id="rId133"/>
    <p:sldId id="1087"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00"/>
    <a:srgbClr val="FFBF00"/>
    <a:srgbClr val="DEB887"/>
    <a:srgbClr val="FF8C00"/>
    <a:srgbClr val="FF5A36"/>
    <a:srgbClr val="DFE100"/>
    <a:srgbClr val="B22251"/>
    <a:srgbClr val="ECD540"/>
    <a:srgbClr val="036883"/>
    <a:srgbClr val="9881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697873517"/>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dirty="0" smtClean="0"/>
                        <a:t> </a:t>
                      </a:r>
                      <a:endParaRPr lang="en-US" dirty="0"/>
                    </a:p>
                  </a:txBody>
                  <a:tcPr/>
                </a:tc>
                <a:tc>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979474"/>
            <a:ext cx="8840676" cy="1754326"/>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 $ifNull: [ &lt;expression&gt;,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 $toUpper: &lt;expression&gt;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 $toLower: &lt;expression&gt; } </a:t>
            </a:r>
            <a:endParaRPr lang="en-US" dirty="0" smtClean="0">
              <a:solidFill>
                <a:srgbClr val="049DC8"/>
              </a:solidFill>
              <a:latin typeface="Consolas" panose="020B0609020204030204" pitchFamily="49" charset="0"/>
              <a:cs typeface="Calibri" panose="020F0502020204030204" pitchFamily="34" charset="0"/>
            </a:endParaRPr>
          </a:p>
          <a:p>
            <a:pPr>
              <a:lnSpc>
                <a:spcPct val="150000"/>
              </a:lnSpc>
            </a:pPr>
            <a:r>
              <a:rPr lang="en-US" dirty="0">
                <a:solidFill>
                  <a:srgbClr val="049DC8"/>
                </a:solidFill>
                <a:latin typeface="Consolas" panose="020B0609020204030204" pitchFamily="49" charset="0"/>
                <a:cs typeface="Calibri" panose="020F0502020204030204" pitchFamily="34" charset="0"/>
              </a:rPr>
              <a:t>{ $concat: [ &lt;expression1&gt;, &lt;expression2&gt;, ... ] }</a:t>
            </a:r>
          </a:p>
        </p:txBody>
      </p:sp>
      <p:sp>
        <p:nvSpPr>
          <p:cNvPr id="5" name="Rectangle 4"/>
          <p:cNvSpPr/>
          <p:nvPr/>
        </p:nvSpPr>
        <p:spPr>
          <a:xfrm>
            <a:off x="160072" y="3810000"/>
            <a:ext cx="8823853" cy="273921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a:solidFill>
                  <a:srgbClr val="FC6F0D"/>
                </a:solidFill>
                <a:latin typeface="Calibri" panose="020F0502020204030204" pitchFamily="34" charset="0"/>
                <a:cs typeface="Calibri" panose="020F0502020204030204" pitchFamily="34" charset="0"/>
              </a:rPr>
              <a:t>sal</a:t>
            </a:r>
            <a:r>
              <a:rPr lang="en-US" sz="220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comm</a:t>
            </a:r>
            <a:r>
              <a:rPr lang="en-US" sz="220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a:t>
            </a:r>
            <a:r>
              <a:rPr lang="en-US" sz="220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a:t>
            </a:r>
            <a:r>
              <a:rPr lang="en-US" sz="220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a:t>
            </a:r>
            <a:r>
              <a:rPr lang="en-US" sz="2200">
                <a:solidFill>
                  <a:srgbClr val="FC6F0D"/>
                </a:solidFill>
                <a:latin typeface="Calibri" panose="020F0502020204030204" pitchFamily="34" charset="0"/>
                <a:cs typeface="Calibri" panose="020F0502020204030204" pitchFamily="34" charset="0"/>
              </a:rPr>
              <a:t>0</a:t>
            </a:r>
            <a:r>
              <a:rPr lang="en-US" sz="2200" smtClean="0">
                <a:solidFill>
                  <a:srgbClr val="FC6F0D"/>
                </a:solidFill>
                <a:latin typeface="Calibri" panose="020F0502020204030204" pitchFamily="34" charset="0"/>
                <a:cs typeface="Calibri" panose="020F0502020204030204" pitchFamily="34" charset="0"/>
              </a:rPr>
              <a:t>] } ] } } }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26856</TotalTime>
  <Words>4975</Words>
  <Application>Microsoft Office PowerPoint</Application>
  <PresentationFormat>On-screen Show (4:3)</PresentationFormat>
  <Paragraphs>689</Paragraphs>
  <Slides>133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133</vt:i4>
      </vt:variant>
    </vt:vector>
  </HeadingPairs>
  <TitlesOfParts>
    <vt:vector size="148"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5182</cp:revision>
  <dcterms:created xsi:type="dcterms:W3CDTF">2015-10-09T06:09:34Z</dcterms:created>
  <dcterms:modified xsi:type="dcterms:W3CDTF">2018-12-10T04:06:00Z</dcterms:modified>
</cp:coreProperties>
</file>