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341" r:id="rId138"/>
    <p:sldId id="1342" r:id="rId139"/>
    <p:sldId id="1265" r:id="rId140"/>
    <p:sldId id="1266" r:id="rId141"/>
    <p:sldId id="1267" r:id="rId142"/>
    <p:sldId id="1268" r:id="rId143"/>
    <p:sldId id="1216" r:id="rId144"/>
    <p:sldId id="1092" r:id="rId145"/>
    <p:sldId id="1251" r:id="rId146"/>
    <p:sldId id="1252" r:id="rId147"/>
    <p:sldId id="1269" r:id="rId148"/>
    <p:sldId id="1270" r:id="rId149"/>
    <p:sldId id="1271" r:id="rId150"/>
    <p:sldId id="1272" r:id="rId151"/>
    <p:sldId id="1219" r:id="rId152"/>
    <p:sldId id="1204" r:id="rId153"/>
    <p:sldId id="1338" r:id="rId154"/>
    <p:sldId id="1339" r:id="rId155"/>
    <p:sldId id="1315" r:id="rId156"/>
    <p:sldId id="1316" r:id="rId157"/>
    <p:sldId id="1317" r:id="rId158"/>
    <p:sldId id="1318" r:id="rId159"/>
    <p:sldId id="1292" r:id="rId160"/>
    <p:sldId id="1301" r:id="rId161"/>
    <p:sldId id="1302" r:id="rId162"/>
    <p:sldId id="1294" r:id="rId163"/>
    <p:sldId id="1293" r:id="rId164"/>
    <p:sldId id="1295" r:id="rId165"/>
    <p:sldId id="1296" r:id="rId166"/>
    <p:sldId id="1297" r:id="rId167"/>
    <p:sldId id="1303" r:id="rId168"/>
    <p:sldId id="1304" r:id="rId169"/>
    <p:sldId id="954" r:id="rId170"/>
    <p:sldId id="1307" r:id="rId171"/>
    <p:sldId id="788" r:id="rId172"/>
    <p:sldId id="1087" r:id="rId1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7D4F3F"/>
    <a:srgbClr val="B22251"/>
    <a:srgbClr val="05A5D1"/>
    <a:srgbClr val="FF5A36"/>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commentAuthors" Target="commentAuthor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notesMaster" Target="notesMasters/notesMaster1.xml"/><Relationship Id="rId179"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7/8/2021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t>
            </a:r>
          </a:p>
        </p:txBody>
      </p:sp>
      <p:graphicFrame>
        <p:nvGraphicFramePr>
          <p:cNvPr id="2" name="Table 1"/>
          <p:cNvGraphicFramePr>
            <a:graphicFrameLocks noGrp="1"/>
          </p:cNvGraphicFramePr>
          <p:nvPr>
            <p:extLst>
              <p:ext uri="{D42A27DB-BD31-4B8C-83A1-F6EECF244321}">
                <p14:modId xmlns:p14="http://schemas.microsoft.com/office/powerpoint/2010/main" val="1488853502"/>
              </p:ext>
            </p:extLst>
          </p:nvPr>
        </p:nvGraphicFramePr>
        <p:xfrm>
          <a:off x="1524000" y="836712"/>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Tree>
    <p:extLst>
      <p:ext uri="{BB962C8B-B14F-4D97-AF65-F5344CB8AC3E}">
        <p14:creationId xmlns:p14="http://schemas.microsoft.com/office/powerpoint/2010/main" val="330477524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889099"/>
            <a:ext cx="11449272" cy="273921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t>
            </a:r>
          </a:p>
        </p:txBody>
      </p:sp>
    </p:spTree>
    <p:extLst>
      <p:ext uri="{BB962C8B-B14F-4D97-AF65-F5344CB8AC3E}">
        <p14:creationId xmlns:p14="http://schemas.microsoft.com/office/powerpoint/2010/main" val="31714145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30022</TotalTime>
  <Words>11888</Words>
  <Application>Microsoft Office PowerPoint</Application>
  <PresentationFormat>Widescreen</PresentationFormat>
  <Paragraphs>1189</Paragraphs>
  <Slides>172</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172</vt:i4>
      </vt:variant>
    </vt:vector>
  </HeadingPairs>
  <TitlesOfParts>
    <vt:vector size="193"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5944</cp:revision>
  <dcterms:created xsi:type="dcterms:W3CDTF">2015-10-09T06:09:34Z</dcterms:created>
  <dcterms:modified xsi:type="dcterms:W3CDTF">2021-07-08T08:23:15Z</dcterms:modified>
</cp:coreProperties>
</file>