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9"/>
  </p:notesMasterIdLst>
  <p:sldIdLst>
    <p:sldId id="497" r:id="rId2"/>
    <p:sldId id="472" r:id="rId3"/>
    <p:sldId id="667" r:id="rId4"/>
    <p:sldId id="532" r:id="rId5"/>
    <p:sldId id="1088" r:id="rId6"/>
    <p:sldId id="1089" r:id="rId7"/>
    <p:sldId id="1197" r:id="rId8"/>
    <p:sldId id="1177" r:id="rId9"/>
    <p:sldId id="1178" r:id="rId10"/>
    <p:sldId id="1225" r:id="rId11"/>
    <p:sldId id="1195" r:id="rId12"/>
    <p:sldId id="1196" r:id="rId13"/>
    <p:sldId id="1100" r:id="rId14"/>
    <p:sldId id="1101" r:id="rId15"/>
    <p:sldId id="1130" r:id="rId16"/>
    <p:sldId id="1131" r:id="rId17"/>
    <p:sldId id="1134" r:id="rId18"/>
    <p:sldId id="1132" r:id="rId19"/>
    <p:sldId id="1133" r:id="rId20"/>
    <p:sldId id="1135" r:id="rId21"/>
    <p:sldId id="1136" r:id="rId22"/>
    <p:sldId id="1137" r:id="rId23"/>
    <p:sldId id="1138" r:id="rId24"/>
    <p:sldId id="1139" r:id="rId25"/>
    <p:sldId id="1159" r:id="rId26"/>
    <p:sldId id="1160" r:id="rId27"/>
    <p:sldId id="1165" r:id="rId28"/>
    <p:sldId id="1166" r:id="rId29"/>
    <p:sldId id="1198" r:id="rId30"/>
    <p:sldId id="1199" r:id="rId31"/>
    <p:sldId id="1157" r:id="rId32"/>
    <p:sldId id="1158" r:id="rId33"/>
    <p:sldId id="1140" r:id="rId34"/>
    <p:sldId id="1141" r:id="rId35"/>
    <p:sldId id="1163" r:id="rId36"/>
    <p:sldId id="1164" r:id="rId37"/>
    <p:sldId id="1169" r:id="rId38"/>
    <p:sldId id="1170" r:id="rId39"/>
    <p:sldId id="1171" r:id="rId40"/>
    <p:sldId id="1172" r:id="rId41"/>
    <p:sldId id="1167" r:id="rId42"/>
    <p:sldId id="1168" r:id="rId43"/>
    <p:sldId id="1142" r:id="rId44"/>
    <p:sldId id="1143" r:id="rId45"/>
    <p:sldId id="1144" r:id="rId46"/>
    <p:sldId id="1156" r:id="rId47"/>
    <p:sldId id="1145" r:id="rId48"/>
    <p:sldId id="1146" r:id="rId49"/>
    <p:sldId id="1147" r:id="rId50"/>
    <p:sldId id="1148" r:id="rId51"/>
    <p:sldId id="1149" r:id="rId52"/>
    <p:sldId id="1150" r:id="rId53"/>
    <p:sldId id="1151" r:id="rId54"/>
    <p:sldId id="1152" r:id="rId55"/>
    <p:sldId id="1153" r:id="rId56"/>
    <p:sldId id="1226" r:id="rId57"/>
    <p:sldId id="1227" r:id="rId58"/>
    <p:sldId id="1161" r:id="rId59"/>
    <p:sldId id="1162" r:id="rId60"/>
    <p:sldId id="1154" r:id="rId61"/>
    <p:sldId id="1155" r:id="rId62"/>
    <p:sldId id="1191" r:id="rId63"/>
    <p:sldId id="1192" r:id="rId64"/>
    <p:sldId id="1179" r:id="rId65"/>
    <p:sldId id="1180" r:id="rId66"/>
    <p:sldId id="1183" r:id="rId67"/>
    <p:sldId id="1184" r:id="rId68"/>
    <p:sldId id="1181" r:id="rId69"/>
    <p:sldId id="1182" r:id="rId70"/>
    <p:sldId id="1193" r:id="rId71"/>
    <p:sldId id="1194" r:id="rId72"/>
    <p:sldId id="1223" r:id="rId73"/>
    <p:sldId id="1224" r:id="rId74"/>
    <p:sldId id="1185" r:id="rId75"/>
    <p:sldId id="1186" r:id="rId76"/>
    <p:sldId id="1187" r:id="rId77"/>
    <p:sldId id="1188" r:id="rId78"/>
    <p:sldId id="1189" r:id="rId79"/>
    <p:sldId id="1190" r:id="rId80"/>
    <p:sldId id="1173" r:id="rId81"/>
    <p:sldId id="1174" r:id="rId82"/>
    <p:sldId id="1175" r:id="rId83"/>
    <p:sldId id="1176" r:id="rId84"/>
    <p:sldId id="1200" r:id="rId85"/>
    <p:sldId id="1201" r:id="rId86"/>
    <p:sldId id="1099" r:id="rId87"/>
    <p:sldId id="1216" r:id="rId88"/>
    <p:sldId id="1092" r:id="rId89"/>
    <p:sldId id="1217" r:id="rId90"/>
    <p:sldId id="1202" r:id="rId91"/>
    <p:sldId id="1218" r:id="rId92"/>
    <p:sldId id="1203" r:id="rId93"/>
    <p:sldId id="1215" r:id="rId94"/>
    <p:sldId id="1214" r:id="rId95"/>
    <p:sldId id="1219" r:id="rId96"/>
    <p:sldId id="1204" r:id="rId97"/>
    <p:sldId id="1220" r:id="rId98"/>
    <p:sldId id="1212" r:id="rId99"/>
    <p:sldId id="1221" r:id="rId100"/>
    <p:sldId id="1206" r:id="rId101"/>
    <p:sldId id="1222" r:id="rId102"/>
    <p:sldId id="1213" r:id="rId103"/>
    <p:sldId id="1208" r:id="rId104"/>
    <p:sldId id="1209" r:id="rId105"/>
    <p:sldId id="1210" r:id="rId106"/>
    <p:sldId id="1211" r:id="rId107"/>
    <p:sldId id="1109" r:id="rId108"/>
    <p:sldId id="1110" r:id="rId109"/>
    <p:sldId id="1111" r:id="rId110"/>
    <p:sldId id="1112" r:id="rId111"/>
    <p:sldId id="1113" r:id="rId112"/>
    <p:sldId id="1114" r:id="rId113"/>
    <p:sldId id="1115" r:id="rId114"/>
    <p:sldId id="1116" r:id="rId115"/>
    <p:sldId id="1117" r:id="rId116"/>
    <p:sldId id="1118" r:id="rId117"/>
    <p:sldId id="1119" r:id="rId118"/>
    <p:sldId id="1120" r:id="rId119"/>
    <p:sldId id="1121" r:id="rId120"/>
    <p:sldId id="1122" r:id="rId121"/>
    <p:sldId id="1123" r:id="rId122"/>
    <p:sldId id="1124" r:id="rId123"/>
    <p:sldId id="1125" r:id="rId124"/>
    <p:sldId id="954" r:id="rId125"/>
    <p:sldId id="788" r:id="rId126"/>
    <p:sldId id="1071" r:id="rId127"/>
    <p:sldId id="1087" r:id="rId1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E100"/>
    <a:srgbClr val="FF5A36"/>
    <a:srgbClr val="B22251"/>
    <a:srgbClr val="DEB887"/>
    <a:srgbClr val="ECD540"/>
    <a:srgbClr val="FF8C00"/>
    <a:srgbClr val="036883"/>
    <a:srgbClr val="98817B"/>
    <a:srgbClr val="BAB294"/>
    <a:srgbClr val="002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114"/>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commentAuthors" Target="commentAuthor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08-12-2018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12/8/2018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12/8/2018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12/8/2018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12/8/2018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3"/>
            <a:ext cx="8305800" cy="954107"/>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test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Tree>
    <p:extLst>
      <p:ext uri="{BB962C8B-B14F-4D97-AF65-F5344CB8AC3E}">
        <p14:creationId xmlns:p14="http://schemas.microsoft.com/office/powerpoint/2010/main" val="345907861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435054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750968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107341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496030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851311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2446349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674377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start </a:t>
            </a:r>
            <a:r>
              <a:rPr lang="en-US" dirty="0" smtClean="0"/>
              <a:t>MongoDB server,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28956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bind_ip_all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 stp10</a:t>
            </a: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--journal --bind_ip 192.168.100.20</a:t>
            </a:r>
          </a:p>
        </p:txBody>
      </p:sp>
      <p:sp>
        <p:nvSpPr>
          <p:cNvPr id="5" name="Rectangle 4"/>
          <p:cNvSpPr/>
          <p:nvPr/>
        </p:nvSpPr>
        <p:spPr>
          <a:xfrm>
            <a:off x="146219" y="137285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 localhost by default.</a:t>
            </a:r>
          </a:p>
        </p:txBody>
      </p:sp>
      <p:sp>
        <p:nvSpPr>
          <p:cNvPr id="8" name="Rectangle 7"/>
          <p:cNvSpPr/>
          <p:nvPr/>
        </p:nvSpPr>
        <p:spPr>
          <a:xfrm>
            <a:off x="146219" y="4280832"/>
            <a:ext cx="8845624" cy="400110"/>
          </a:xfrm>
          <a:prstGeom prst="rect">
            <a:avLst/>
          </a:prstGeom>
        </p:spPr>
        <p:txBody>
          <a:bodyPr wrap="square">
            <a:spAutoFit/>
          </a:bodyPr>
          <a:lstStyle/>
          <a:p>
            <a:r>
              <a:rPr lang="en-US" dirty="0"/>
              <a:t>To start </a:t>
            </a:r>
            <a:r>
              <a:rPr lang="en-US" dirty="0" smtClean="0"/>
              <a:t>MongoDB client,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114800"/>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4674781"/>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 </a:t>
            </a:r>
            <a:r>
              <a:rPr lang="en-US" sz="2200" dirty="0">
                <a:solidFill>
                  <a:srgbClr val="049DC8"/>
                </a:solidFill>
                <a:latin typeface="Calibri" panose="020F0502020204030204" pitchFamily="34" charset="0"/>
                <a:cs typeface="Calibri" panose="020F0502020204030204" pitchFamily="34" charset="0"/>
              </a:rPr>
              <a:t>"192.168.100.20/db1"</a:t>
            </a: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"27017"</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endParaRPr lang="en-US" sz="2200" dirty="0">
              <a:solidFill>
                <a:srgbClr val="00B050"/>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stp5</a:t>
            </a:r>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database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91314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 ()</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449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37392395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02269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7726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The mongo shell will prompt the user to “Type it” to continue iterating the next 20 results.</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329696"/>
            <a:ext cx="8845624" cy="36625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3716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2181255"/>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630269"/>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2863493729"/>
              </p:ext>
            </p:extLst>
          </p:nvPr>
        </p:nvGraphicFramePr>
        <p:xfrm>
          <a:off x="381000" y="3581400"/>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db.emp.find().skip(db.emp.countDocuments({})-1);</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4802130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5883342"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query, options)</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a:t>
            </a:r>
            <a:r>
              <a:rPr lang="en-US" sz="2200" dirty="0" smtClean="0">
                <a:solidFill>
                  <a:srgbClr val="FC6F0D"/>
                </a:solidFill>
                <a:latin typeface="Calibri" panose="020F0502020204030204" pitchFamily="34" charset="0"/>
                <a:cs typeface="Calibri" panose="020F0502020204030204" pitchFamily="34" charset="0"/>
              </a:rPr>
              <a:t>{ sal: {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5000 }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976350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4196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db.emp.countDocuments({job:'manager</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db.emp.countDocuments({job:'salesman</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skip:1, limit:3});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 'manager'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4855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a:t>
            </a:r>
            <a:r>
              <a:rPr lang="en-US" sz="2200" dirty="0" smtClean="0">
                <a:solidFill>
                  <a:srgbClr val="FC6F0D"/>
                </a:solidFill>
                <a:latin typeface="Calibri" panose="020F0502020204030204" pitchFamily="34" charset="0"/>
                <a:cs typeface="Calibri" panose="020F0502020204030204" pitchFamily="34" charset="0"/>
              </a:rPr>
              <a:t>: 10,firstName: '</a:t>
            </a:r>
            <a:r>
              <a:rPr lang="en-US" sz="2200" dirty="0" err="1" smtClean="0">
                <a:solidFill>
                  <a:srgbClr val="FC6F0D"/>
                </a:solidFill>
                <a:latin typeface="Calibri" panose="020F0502020204030204" pitchFamily="34" charset="0"/>
                <a:cs typeface="Calibri" panose="020F0502020204030204" pitchFamily="34" charset="0"/>
              </a:rPr>
              <a:t>neel</a:t>
            </a:r>
            <a:r>
              <a:rPr lang="en-US" sz="2200" dirty="0" smtClean="0">
                <a:solidFill>
                  <a:srgbClr val="FC6F0D"/>
                </a:solidFill>
                <a:latin typeface="Calibri" panose="020F0502020204030204" pitchFamily="34" charset="0"/>
                <a:cs typeface="Calibri" panose="020F0502020204030204" pitchFamily="34" charset="0"/>
              </a:rPr>
              <a:t>', sal: 5000,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'small</a:t>
            </a:r>
            <a:r>
              <a:rPr lang="en-US" sz="2200" dirty="0" smtClean="0">
                <a:solidFill>
                  <a:srgbClr val="FC6F0D"/>
                </a:solidFill>
                <a:latin typeface="Calibri" panose="020F0502020204030204" pitchFamily="34" charset="0"/>
                <a:cs typeface="Calibri" panose="020F0502020204030204" pitchFamily="34" charset="0"/>
              </a:rPr>
              <a:t>', 'medium', 'large', </a:t>
            </a:r>
            <a:r>
              <a:rPr lang="en-US" sz="2200" dirty="0">
                <a:solidFill>
                  <a:srgbClr val="FC6F0D"/>
                </a:solidFill>
                <a:latin typeface="Calibri" panose="020F0502020204030204" pitchFamily="34" charset="0"/>
                <a:cs typeface="Calibri" panose="020F0502020204030204" pitchFamily="34" charset="0"/>
              </a:rPr>
              <a:t>'xx-large'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854597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ename: 'a</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 ename: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50072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db.emp.insertMany({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4086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a:t>
            </a:r>
            <a:r>
              <a:rPr lang="en-US" sz="2200" dirty="0" smtClean="0">
                <a:solidFill>
                  <a:srgbClr val="FC6F0D"/>
                </a:solidFill>
                <a:latin typeface="Calibri" panose="020F0502020204030204" pitchFamily="34" charset="0"/>
                <a:cs typeface="Calibri" panose="020F0502020204030204" pitchFamily="34" charset="0"/>
              </a:rPr>
              <a:t>([ {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 ename :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 </a:t>
            </a:r>
            <a:r>
              <a:rPr lang="en-US" dirty="0">
                <a:solidFill>
                  <a:srgbClr val="036883"/>
                </a:solidFill>
              </a:rPr>
              <a:t>Volume 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14407464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646331"/>
          </a:xfrm>
          <a:prstGeom prst="rect">
            <a:avLst/>
          </a:prstGeom>
          <a:noFill/>
        </p:spPr>
        <p:txBody>
          <a:bodyPr wrap="square">
            <a:spAutoFit/>
          </a:bodyPr>
          <a:lstStyle/>
          <a:p>
            <a:r>
              <a:rPr lang="en-US" dirty="0">
                <a:solidFill>
                  <a:srgbClr val="FF8C00"/>
                </a:solidFill>
                <a:latin typeface="Segoe UI Emoji" panose="020B0502040204020203" pitchFamily="34" charset="0"/>
                <a:ea typeface="Segoe UI Emoji" panose="020B0502040204020203" pitchFamily="34" charset="0"/>
              </a:rPr>
              <a:t>After executing a file with load(), </a:t>
            </a:r>
            <a:r>
              <a:rPr lang="en-US" b="1" dirty="0">
                <a:solidFill>
                  <a:srgbClr val="FF8C00"/>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dirty="0">
                <a:solidFill>
                  <a:srgbClr val="FF8C00"/>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rgbClr val="FF5A36"/>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rgbClr val="FF5A36"/>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rgbClr val="FF5A36"/>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rgbClr val="FF5A36"/>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4434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update() method updates a single document. Set the Multi Parameter to update all documents that match the query criteria.</a:t>
            </a:r>
            <a:endParaRPr lang="en-IN" dirty="0"/>
          </a:p>
        </p:txBody>
      </p:sp>
      <p:sp>
        <p:nvSpPr>
          <p:cNvPr id="3" name="Rectangle 2"/>
          <p:cNvSpPr/>
          <p:nvPr/>
        </p:nvSpPr>
        <p:spPr>
          <a:xfrm>
            <a:off x="0" y="3488829"/>
            <a:ext cx="9144000"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a:t>
            </a:r>
            <a:r>
              <a:rPr lang="en-US" sz="2200" dirty="0" smtClean="0">
                <a:solidFill>
                  <a:srgbClr val="FC6F0D"/>
                </a:solidFill>
                <a:latin typeface="Calibri" panose="020F0502020204030204" pitchFamily="34" charset="0"/>
                <a:cs typeface="Calibri" panose="020F0502020204030204" pitchFamily="34" charset="0"/>
              </a:rPr>
              <a:t>({ job: 'abc1‘ }, </a:t>
            </a:r>
            <a:r>
              <a:rPr lang="en-US" sz="2200" dirty="0" smtClean="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upsert</a:t>
            </a:r>
            <a:r>
              <a:rPr lang="en-US" sz="2200" dirty="0" smtClean="0">
                <a:solidFill>
                  <a:srgbClr val="FC6F0D"/>
                </a:solidFill>
                <a:latin typeface="Calibri" panose="020F0502020204030204" pitchFamily="34" charset="0"/>
                <a:cs typeface="Calibri" panose="020F0502020204030204" pitchFamily="34" charset="0"/>
              </a:rPr>
              <a:t>: true } );</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job:</a:t>
            </a:r>
            <a:r>
              <a:rPr lang="en-US" sz="2200" dirty="0">
                <a:solidFill>
                  <a:srgbClr val="FC6F0D"/>
                </a:solidFill>
                <a:latin typeface="Calibri" panose="020F0502020204030204" pitchFamily="34" charset="0"/>
                <a:cs typeface="Calibri" panose="020F0502020204030204" pitchFamily="34" charset="0"/>
              </a:rPr>
              <a:t>'</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a:t>
            </a:r>
            <a:r>
              <a:rPr lang="en-US" sz="2200" dirty="0" smtClean="0">
                <a:solidFill>
                  <a:srgbClr val="FC6F0D"/>
                </a:solidFill>
                <a:latin typeface="Calibri" panose="020F0502020204030204" pitchFamily="34" charset="0"/>
                <a:cs typeface="Calibri" panose="020F0502020204030204" pitchFamily="34" charset="0"/>
              </a:rPr>
              <a:t>: true });</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a:t>
            </a:r>
            <a:r>
              <a:rPr lang="en-US" sz="2200" dirty="0" smtClean="0">
                <a:solidFill>
                  <a:srgbClr val="FC6F0D"/>
                </a:solidFill>
                <a:latin typeface="Calibri" panose="020F0502020204030204" pitchFamily="34" charset="0"/>
                <a:cs typeface="Calibri" panose="020F0502020204030204" pitchFamily="34" charset="0"/>
              </a:rPr>
              <a:t>({ ename</a:t>
            </a:r>
            <a:r>
              <a:rPr lang="en-US" sz="2200" dirty="0">
                <a:solidFill>
                  <a:srgbClr val="FC6F0D"/>
                </a:solidFill>
                <a:latin typeface="Calibri" panose="020F0502020204030204" pitchFamily="34" charset="0"/>
                <a:cs typeface="Calibri" panose="020F0502020204030204" pitchFamily="34" charset="0"/>
              </a:rPr>
              <a:t>: 'saleel'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$set :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'small</a:t>
            </a:r>
            <a:r>
              <a:rPr lang="en-US" sz="2200" dirty="0">
                <a:solidFill>
                  <a:srgbClr val="FC6F0D"/>
                </a:solidFill>
                <a:latin typeface="Calibri" panose="020F0502020204030204" pitchFamily="34" charset="0"/>
                <a:cs typeface="Calibri" panose="020F0502020204030204" pitchFamily="34" charset="0"/>
              </a:rPr>
              <a:t>',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a:t>
            </a:r>
            <a:r>
              <a:rPr lang="en-US" sz="2200" dirty="0" smtClean="0">
                <a:solidFill>
                  <a:srgbClr val="FC6F0D"/>
                </a:solidFill>
                <a:latin typeface="Calibri" panose="020F0502020204030204" pitchFamily="34" charset="0"/>
                <a:cs typeface="Calibri" panose="020F0502020204030204" pitchFamily="34" charset="0"/>
              </a:rPr>
              <a:t>: true }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688848"/>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multi: true, upsert: true }</a:t>
            </a:r>
          </a:p>
        </p:txBody>
      </p:sp>
    </p:spTree>
    <p:extLst>
      <p:ext uri="{BB962C8B-B14F-4D97-AF65-F5344CB8AC3E}">
        <p14:creationId xmlns:p14="http://schemas.microsoft.com/office/powerpoint/2010/main" val="247369102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19194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single 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1981200"/>
            <a:ext cx="8845624"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a:t>
            </a:r>
            <a:r>
              <a:rPr lang="en-US" dirty="0" smtClean="0">
                <a:solidFill>
                  <a:srgbClr val="B22251"/>
                </a:solidFill>
                <a:latin typeface="Consolas" panose="020B0609020204030204" pitchFamily="49" charset="0"/>
              </a:rPr>
              <a:t>upsert</a:t>
            </a:r>
            <a:r>
              <a:rPr lang="en-US" dirty="0">
                <a:solidFill>
                  <a:srgbClr val="B22251"/>
                </a:solidFill>
                <a:latin typeface="Consolas" panose="020B0609020204030204" pitchFamily="49" charset="0"/>
              </a:rPr>
              <a:t>: true }</a:t>
            </a:r>
          </a:p>
        </p:txBody>
      </p:sp>
      <p:sp>
        <p:nvSpPr>
          <p:cNvPr id="2" name="Rectangle 1"/>
          <p:cNvSpPr/>
          <p:nvPr/>
        </p:nvSpPr>
        <p:spPr>
          <a:xfrm>
            <a:off x="149188" y="5021759"/>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db.emp.updateOne</a:t>
            </a:r>
            <a:r>
              <a:rPr lang="en-US" sz="2200" dirty="0" smtClean="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3705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4"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single 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a:t>
            </a:r>
            <a:r>
              <a:rPr lang="en-US" dirty="0" smtClean="0">
                <a:solidFill>
                  <a:srgbClr val="B22251"/>
                </a:solidFill>
                <a:latin typeface="Consolas" panose="020B0609020204030204" pitchFamily="49" charset="0"/>
              </a:rPr>
              <a:t>upsert</a:t>
            </a:r>
            <a:r>
              <a:rPr lang="en-US" dirty="0">
                <a:solidFill>
                  <a:srgbClr val="B22251"/>
                </a:solidFill>
                <a:latin typeface="Consolas" panose="020B0609020204030204" pitchFamily="49" charset="0"/>
              </a:rPr>
              <a:t>: true }</a:t>
            </a:r>
          </a:p>
        </p:txBody>
      </p:sp>
      <p:sp>
        <p:nvSpPr>
          <p:cNvPr id="2" name="Rectangle 1"/>
          <p:cNvSpPr/>
          <p:nvPr/>
        </p:nvSpPr>
        <p:spPr>
          <a:xfrm>
            <a:off x="149188" y="510540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a:t>
            </a:r>
            <a:r>
              <a:rPr lang="en-US" sz="2200" dirty="0" smtClean="0">
                <a:solidFill>
                  <a:srgbClr val="FC6F0D"/>
                </a:solidFill>
                <a:latin typeface="Calibri" panose="020F0502020204030204" pitchFamily="34" charset="0"/>
                <a:cs typeface="Calibri" panose="020F0502020204030204" pitchFamily="34" charset="0"/>
              </a:rPr>
              <a:t>: true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single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all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 All stages are independent.</a:t>
            </a:r>
            <a:endParaRPr lang="en-US" dirty="0"/>
          </a:p>
        </p:txBody>
      </p:sp>
    </p:spTree>
    <p:extLst>
      <p:ext uri="{BB962C8B-B14F-4D97-AF65-F5344CB8AC3E}">
        <p14:creationId xmlns:p14="http://schemas.microsoft.com/office/powerpoint/2010/main" val="332001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54136" y="1611868"/>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2523291"/>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spTree>
    <p:extLst>
      <p:ext uri="{BB962C8B-B14F-4D97-AF65-F5344CB8AC3E}">
        <p14:creationId xmlns:p14="http://schemas.microsoft.com/office/powerpoint/2010/main" val="343010290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82835" y="52578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831775"/>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58626520"/>
              </p:ext>
            </p:extLst>
          </p:nvPr>
        </p:nvGraphicFramePr>
        <p:xfrm>
          <a:off x="166010" y="3286825"/>
          <a:ext cx="8784026" cy="187960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r>
                        <a:rPr kumimoji="0" lang="en-US" kern="1200" dirty="0" smtClean="0">
                          <a:solidFill>
                            <a:srgbClr val="036883"/>
                          </a:solidFill>
                          <a:latin typeface="+mn-lt"/>
                          <a:ea typeface="+mn-ea"/>
                          <a:cs typeface="+mn-cs"/>
                        </a:rPr>
                        <a:t>  $group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$limit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$match</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$sort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a:t>
                      </a:r>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3110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4958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620998442"/>
              </p:ext>
            </p:extLst>
          </p:nvPr>
        </p:nvGraphicFramePr>
        <p:xfrm>
          <a:off x="149188" y="24384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$avg: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$sum: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$min: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$max: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364223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302888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97438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ename:true </a:t>
            </a:r>
            <a:r>
              <a:rPr lang="en-US" sz="2200" dirty="0" smtClean="0">
                <a:solidFill>
                  <a:srgbClr val="FC6F0D"/>
                </a:solidFill>
                <a:latin typeface="Calibri" panose="020F0502020204030204" pitchFamily="34" charset="0"/>
                <a:cs typeface="Calibri" panose="020F0502020204030204" pitchFamily="34" charset="0"/>
              </a:rPr>
              <a:t>} } ])</a:t>
            </a: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{_id:false, sal:true, comm:true </a:t>
            </a:r>
            <a:r>
              <a:rPr lang="en-US" sz="2200" dirty="0" smtClean="0">
                <a:solidFill>
                  <a:srgbClr val="FC6F0D"/>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51437009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57081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55709620"/>
              </p:ext>
            </p:extLst>
          </p:nvPr>
        </p:nvGraphicFramePr>
        <p:xfrm>
          <a:off x="149188" y="1600200"/>
          <a:ext cx="8845624" cy="2956560"/>
        </p:xfrm>
        <a:graphic>
          <a:graphicData uri="http://schemas.openxmlformats.org/drawingml/2006/table">
            <a:tbl>
              <a:tblPr firstRow="1" bandRow="1">
                <a:tableStyleId>{5940675A-B579-460E-94D1-54222C63F5DA}</a:tableStyleId>
              </a:tblPr>
              <a:tblGrid>
                <a:gridCol w="1527212"/>
                <a:gridCol w="7318412"/>
              </a:tblGrid>
              <a:tr h="0">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$abs: &lt;number&gt;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$add: [ &lt;expression1&gt;, &lt;expression2&gt;,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$subtract</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$subtract: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$multiply</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$multiply: [ &lt;expression1&gt;, &lt;expression2&gt;,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$divide</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$divide: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$mod</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$mod: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$trunc</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$trunc: &lt;number&gt;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
        <p:nvSpPr>
          <p:cNvPr id="3" name="Rectangle 2"/>
          <p:cNvSpPr/>
          <p:nvPr/>
        </p:nvSpPr>
        <p:spPr>
          <a:xfrm>
            <a:off x="149188" y="50292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:"$sal“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sal:true,  </a:t>
            </a:r>
            <a:r>
              <a:rPr lang="en-US" sz="2200" dirty="0" smtClean="0">
                <a:solidFill>
                  <a:srgbClr val="FC6F0D"/>
                </a:solidFill>
                <a:latin typeface="Calibri" panose="020F0502020204030204" pitchFamily="34" charset="0"/>
                <a:cs typeface="Calibri" panose="020F0502020204030204" pitchFamily="34" charset="0"/>
              </a:rPr>
              <a:t>op </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p14="http://schemas.microsoft.com/office/powerpoint/2010/main" val="418862263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557535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Tree>
    <p:extLst>
      <p:ext uri="{BB962C8B-B14F-4D97-AF65-F5344CB8AC3E}">
        <p14:creationId xmlns:p14="http://schemas.microsoft.com/office/powerpoint/2010/main" val="145931969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692057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Tree>
    <p:extLst>
      <p:ext uri="{BB962C8B-B14F-4D97-AF65-F5344CB8AC3E}">
        <p14:creationId xmlns:p14="http://schemas.microsoft.com/office/powerpoint/2010/main" val="356060988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28804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26732</TotalTime>
  <Words>4556</Words>
  <Application>Microsoft Office PowerPoint</Application>
  <PresentationFormat>On-screen Show (4:3)</PresentationFormat>
  <Paragraphs>642</Paragraphs>
  <Slides>127</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127</vt:i4>
      </vt:variant>
    </vt:vector>
  </HeadingPairs>
  <TitlesOfParts>
    <vt:vector size="142" baseType="lpstr">
      <vt:lpstr>SimSun</vt:lpstr>
      <vt:lpstr>Arial</vt:lpstr>
      <vt:lpstr>Arial</vt:lpstr>
      <vt:lpstr>Bookman Old Style</vt:lpstr>
      <vt:lpstr>Calibri</vt:lpstr>
      <vt:lpstr>Consolas</vt:lpstr>
      <vt:lpstr>Gill Sans MT</vt:lpstr>
      <vt:lpstr>Segoe Print</vt:lpstr>
      <vt:lpstr>Segoe UI Emoji</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5158</cp:revision>
  <dcterms:created xsi:type="dcterms:W3CDTF">2015-10-09T06:09:34Z</dcterms:created>
  <dcterms:modified xsi:type="dcterms:W3CDTF">2018-12-08T03:40:15Z</dcterms:modified>
</cp:coreProperties>
</file>