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26" r:id="rId128"/>
    <p:sldId id="1327" r:id="rId129"/>
    <p:sldId id="1322" r:id="rId130"/>
    <p:sldId id="1323" r:id="rId131"/>
    <p:sldId id="1324" r:id="rId132"/>
    <p:sldId id="1325" r:id="rId133"/>
    <p:sldId id="1260" r:id="rId134"/>
    <p:sldId id="1261" r:id="rId135"/>
    <p:sldId id="1262" r:id="rId136"/>
    <p:sldId id="1263" r:id="rId137"/>
    <p:sldId id="1264" r:id="rId138"/>
    <p:sldId id="1341" r:id="rId139"/>
    <p:sldId id="1342" r:id="rId140"/>
    <p:sldId id="1265" r:id="rId141"/>
    <p:sldId id="1266" r:id="rId142"/>
    <p:sldId id="1267" r:id="rId143"/>
    <p:sldId id="1268" r:id="rId144"/>
    <p:sldId id="1216" r:id="rId145"/>
    <p:sldId id="1092" r:id="rId146"/>
    <p:sldId id="1251" r:id="rId147"/>
    <p:sldId id="1252" r:id="rId148"/>
    <p:sldId id="1269" r:id="rId149"/>
    <p:sldId id="1270" r:id="rId150"/>
    <p:sldId id="1271" r:id="rId151"/>
    <p:sldId id="1272" r:id="rId152"/>
    <p:sldId id="1219" r:id="rId153"/>
    <p:sldId id="1204" r:id="rId154"/>
    <p:sldId id="1338" r:id="rId155"/>
    <p:sldId id="1339" r:id="rId156"/>
    <p:sldId id="1346" r:id="rId157"/>
    <p:sldId id="1347" r:id="rId158"/>
    <p:sldId id="1315" r:id="rId159"/>
    <p:sldId id="1316" r:id="rId160"/>
    <p:sldId id="1317" r:id="rId161"/>
    <p:sldId id="1318" r:id="rId162"/>
    <p:sldId id="1292" r:id="rId163"/>
    <p:sldId id="1301" r:id="rId164"/>
    <p:sldId id="1302" r:id="rId165"/>
    <p:sldId id="1294" r:id="rId166"/>
    <p:sldId id="1293" r:id="rId167"/>
    <p:sldId id="1295" r:id="rId168"/>
    <p:sldId id="1296" r:id="rId169"/>
    <p:sldId id="1297" r:id="rId170"/>
    <p:sldId id="1303" r:id="rId171"/>
    <p:sldId id="1304" r:id="rId172"/>
    <p:sldId id="954" r:id="rId173"/>
    <p:sldId id="1307" r:id="rId174"/>
    <p:sldId id="788" r:id="rId175"/>
    <p:sldId id="1087" r:id="rId1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4F3F"/>
    <a:srgbClr val="FF5A36"/>
    <a:srgbClr val="B6816E"/>
    <a:srgbClr val="B22251"/>
    <a:srgbClr val="05A5D1"/>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db.collection.updateOne({ filter },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$set:{update}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db.collection.updateMany({ filter },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$set:{update}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43434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1835116600"/>
              </p:ext>
            </p:extLst>
          </p:nvPr>
        </p:nvGraphicFramePr>
        <p:xfrm>
          <a:off x="-2" y="2226568"/>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1701ABC8-C0EC-47D6-8D79-CCBF41DCAC25}"/>
              </a:ext>
            </a:extLst>
          </p:cNvPr>
          <p:cNvGraphicFramePr>
            <a:graphicFrameLocks noGrp="1"/>
          </p:cNvGraphicFramePr>
          <p:nvPr>
            <p:extLst>
              <p:ext uri="{D42A27DB-BD31-4B8C-83A1-F6EECF244321}">
                <p14:modId xmlns:p14="http://schemas.microsoft.com/office/powerpoint/2010/main" val="1975390753"/>
              </p:ext>
            </p:extLst>
          </p:nvPr>
        </p:nvGraphicFramePr>
        <p:xfrm>
          <a:off x="-2" y="2514600"/>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43370040"/>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r>
                        <a:rPr kumimoji="0" lang="en-US" sz="1800" kern="1200" dirty="0">
                          <a:solidFill>
                            <a:srgbClr val="036883"/>
                          </a:solidFill>
                          <a:latin typeface="+mn-lt"/>
                          <a:ea typeface="+mn-ea"/>
                          <a:cs typeface="+mn-cs"/>
                        </a:rPr>
                        <a:t>  $out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Rectangle 7">
            <a:extLst>
              <a:ext uri="{FF2B5EF4-FFF2-40B4-BE49-F238E27FC236}">
                <a16:creationId xmlns:a16="http://schemas.microsoft.com/office/drawing/2014/main" id="{0DBA7425-8E23-4088-B9FA-53F931C08828}"/>
              </a:ext>
            </a:extLst>
          </p:cNvPr>
          <p:cNvSpPr/>
          <p:nvPr/>
        </p:nvSpPr>
        <p:spPr>
          <a:xfrm>
            <a:off x="1294261" y="557691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or $set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3697822"/>
              </p:ext>
            </p:extLst>
          </p:nvPr>
        </p:nvGraphicFramePr>
        <p:xfrm>
          <a:off x="1523999" y="1524000"/>
          <a:ext cx="9143998" cy="3853204"/>
        </p:xfrm>
        <a:graphic>
          <a:graphicData uri="http://schemas.openxmlformats.org/drawingml/2006/table">
            <a:tbl>
              <a:tblPr firstRow="1" bandRow="1">
                <a:tableStyleId>{5940675A-B579-460E-94D1-54222C63F5DA}</a:tableStyleId>
              </a:tblPr>
              <a:tblGrid>
                <a:gridCol w="1184876">
                  <a:extLst>
                    <a:ext uri="{9D8B030D-6E8A-4147-A177-3AD203B41FA5}">
                      <a16:colId xmlns:a16="http://schemas.microsoft.com/office/drawing/2014/main" val="20000"/>
                    </a:ext>
                  </a:extLst>
                </a:gridCol>
                <a:gridCol w="7959122">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mn-lt"/>
                          <a:ea typeface="+mn-ea"/>
                          <a:cs typeface="+mn-cs"/>
                        </a:rPr>
                        <a:t>$rand</a:t>
                      </a:r>
                    </a:p>
                  </a:txBody>
                  <a:tcPr anchor="ctr"/>
                </a:tc>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 </a:t>
                      </a:r>
                      <a:r>
                        <a:rPr kumimoji="0" lang="en-US" sz="1800" b="0" i="0" kern="1200" dirty="0">
                          <a:solidFill>
                            <a:srgbClr val="D83713"/>
                          </a:solidFill>
                          <a:effectLst/>
                          <a:latin typeface="Consolas" panose="020B0609020204030204" pitchFamily="49" charset="0"/>
                          <a:ea typeface="+mn-ea"/>
                          <a:cs typeface="+mn-cs"/>
                        </a:rPr>
                        <a:t>$rand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63491643"/>
              </p:ext>
            </p:extLst>
          </p:nvPr>
        </p:nvGraphicFramePr>
        <p:xfrm>
          <a:off x="1524000" y="1871813"/>
          <a:ext cx="9144000" cy="4221483"/>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Consolas" panose="020B060902020403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 -1 will get last </a:t>
                      </a:r>
                    </a:p>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5804477"/>
              </p:ext>
            </p:extLst>
          </p:nvPr>
        </p:nvGraphicFramePr>
        <p:xfrm>
          <a:off x="1524000" y="1350000"/>
          <a:ext cx="9144000" cy="2558145"/>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$first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$last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a:t>
                      </a:r>
                      <a:r>
                        <a:rPr kumimoji="0" lang="en-US" sz="1800" b="0" i="0" kern="1200" dirty="0">
                          <a:solidFill>
                            <a:schemeClr val="tx1"/>
                          </a:solidFill>
                          <a:effectLst/>
                          <a:latin typeface="Consolas" panose="020B0609020204030204" pitchFamily="49" charset="0"/>
                          <a:ea typeface="+mn-ea"/>
                          <a:cs typeface="+mn-cs"/>
                        </a:rPr>
                        <a:t> </a:t>
                      </a:r>
                      <a:r>
                        <a:rPr kumimoji="0" lang="en-US" sz="1800" b="0" i="0" kern="1200" dirty="0">
                          <a:solidFill>
                            <a:srgbClr val="D83713"/>
                          </a:solidFill>
                          <a:effectLst/>
                          <a:latin typeface="Consolas" panose="020B0609020204030204" pitchFamily="49" charset="0"/>
                          <a:ea typeface="+mn-ea"/>
                          <a:cs typeface="+mn-cs"/>
                        </a:rPr>
                        <a:t>$range</a:t>
                      </a:r>
                      <a:r>
                        <a:rPr kumimoji="0" lang="en-US" sz="1800" b="0" i="0" kern="1200" dirty="0">
                          <a:solidFill>
                            <a:schemeClr val="tx1"/>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non-zero step</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$allElementsTrue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$anyElementTrue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512700434"/>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387798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y: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$last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51274928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5679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641574"/>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show collection</a:t>
            </a:r>
          </a:p>
          <a:p>
            <a:r>
              <a:rPr lang="en-US" dirty="0">
                <a:solidFill>
                  <a:srgbClr val="D83713"/>
                </a:solidFill>
                <a:latin typeface="Source Code Pro" panose="020B0509030403020204" pitchFamily="49" charset="0"/>
                <a:ea typeface="Source Code Pro" panose="020B0509030403020204" pitchFamily="49"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676400"/>
            <a:ext cx="9144000"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723549"/>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 ['collection'].find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061621"/>
                </a:solidFill>
                <a:latin typeface="Source Code Pro" panose="020B0509030403020204" pitchFamily="49" charset="0"/>
                <a:ea typeface="Source Code Pro" panose="020B0509030403020204" pitchFamily="49" charset="0"/>
              </a:rPr>
              <a:t>var variable_name = </a:t>
            </a:r>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rgbClr val="D83713"/>
                </a:solidFill>
                <a:latin typeface="Source Code Pro" panose="020B0509030403020204" pitchFamily="49" charset="0"/>
                <a:ea typeface="Source Code Pro" panose="020B0509030403020204" pitchFamily="49" charset="0"/>
              </a:rPr>
              <a:t>db.collection.distinct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
        <p:nvSpPr>
          <p:cNvPr id="7" name="Rectangle 6">
            <a:extLst>
              <a:ext uri="{FF2B5EF4-FFF2-40B4-BE49-F238E27FC236}">
                <a16:creationId xmlns:a16="http://schemas.microsoft.com/office/drawing/2014/main" id="{9211356C-A5B5-4F29-96C6-F619E7028EAD}"/>
              </a:ext>
            </a:extLst>
          </p:cNvPr>
          <p:cNvSpPr/>
          <p:nvPr/>
        </p:nvSpPr>
        <p:spPr>
          <a:xfrm>
            <a:off x="1672970" y="638845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db['emp'].findOne({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db.collection.insert({&lt;document&gt;})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db.collection.insertOne({&lt;document&gt;})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30122</TotalTime>
  <Words>12317</Words>
  <Application>Microsoft Office PowerPoint</Application>
  <PresentationFormat>Widescreen</PresentationFormat>
  <Paragraphs>1226</Paragraphs>
  <Slides>175</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175</vt:i4>
      </vt:variant>
    </vt:vector>
  </HeadingPairs>
  <TitlesOfParts>
    <vt:vector size="197"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5987</cp:revision>
  <dcterms:created xsi:type="dcterms:W3CDTF">2015-10-09T06:09:34Z</dcterms:created>
  <dcterms:modified xsi:type="dcterms:W3CDTF">2021-07-11T12:57:13Z</dcterms:modified>
</cp:coreProperties>
</file>