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7" r:id="rId2"/>
    <p:sldId id="1123" r:id="rId3"/>
    <p:sldId id="1177" r:id="rId4"/>
    <p:sldId id="1180" r:id="rId5"/>
    <p:sldId id="1181" r:id="rId6"/>
    <p:sldId id="1182" r:id="rId7"/>
    <p:sldId id="1179" r:id="rId8"/>
    <p:sldId id="11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Tree>
    <p:extLst>
      <p:ext uri="{BB962C8B-B14F-4D97-AF65-F5344CB8AC3E}">
        <p14:creationId xmlns:p14="http://schemas.microsoft.com/office/powerpoint/2010/main" val="323802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Basic Concepts of Big</a:t>
            </a:r>
          </a:p>
        </p:txBody>
      </p:sp>
    </p:spTree>
    <p:extLst>
      <p:ext uri="{BB962C8B-B14F-4D97-AF65-F5344CB8AC3E}">
        <p14:creationId xmlns:p14="http://schemas.microsoft.com/office/powerpoint/2010/main" val="86232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Concept and 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420325"/>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Big Data contains a large amount of data that is not being processed by traditional data storage or the processing unit. 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708920"/>
            <a:ext cx="11377264" cy="3697872"/>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20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2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Volume</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Veracity</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Variety</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Value</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Velocity</a:t>
            </a:r>
            <a:endParaRPr lang="en-US" sz="20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02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1086979"/>
            <a:ext cx="11521280" cy="3170099"/>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The name Big Data itself is related to an enormous size.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r>
              <a:rPr lang="en-US" sz="2000" b="1" i="0" dirty="0">
                <a:solidFill>
                  <a:srgbClr val="333333"/>
                </a:solidFill>
                <a:effectLst/>
                <a:latin typeface="Arial" panose="020B0604020202020204" pitchFamily="34" charset="0"/>
                <a:cs typeface="Arial" panose="020B0604020202020204" pitchFamily="34" charset="0"/>
              </a:rPr>
              <a:t>4.5 billion</a:t>
            </a:r>
            <a:r>
              <a:rPr lang="en-US" sz="2000" b="0" i="0" dirty="0">
                <a:solidFill>
                  <a:srgbClr val="333333"/>
                </a:solidFill>
                <a:effectLst/>
                <a:latin typeface="Arial" panose="020B0604020202020204" pitchFamily="34" charset="0"/>
                <a:cs typeface="Arial" panose="020B0604020202020204" pitchFamily="34" charset="0"/>
              </a:rPr>
              <a:t> times that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and more than </a:t>
            </a:r>
            <a:r>
              <a:rPr lang="en-US" sz="2000" b="1" i="0" dirty="0">
                <a:solidFill>
                  <a:srgbClr val="333333"/>
                </a:solidFill>
                <a:effectLst/>
                <a:latin typeface="Arial" panose="020B0604020202020204" pitchFamily="34" charset="0"/>
                <a:cs typeface="Arial" panose="020B0604020202020204" pitchFamily="34" charset="0"/>
              </a:rPr>
              <a:t>350 million</a:t>
            </a:r>
            <a:r>
              <a:rPr lang="en-US" sz="2000" b="0" i="0" dirty="0">
                <a:solidFill>
                  <a:srgbClr val="333333"/>
                </a:solidFill>
                <a:effectLst/>
                <a:latin typeface="Arial" panose="020B0604020202020204" pitchFamily="34" charset="0"/>
                <a:cs typeface="Arial" panose="020B0604020202020204" pitchFamily="34" charset="0"/>
              </a:rPr>
              <a:t> new posts are uploaded each day.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spTree>
    <p:extLst>
      <p:ext uri="{BB962C8B-B14F-4D97-AF65-F5344CB8AC3E}">
        <p14:creationId xmlns:p14="http://schemas.microsoft.com/office/powerpoint/2010/main" val="25584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41342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5708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80431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66802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48962</TotalTime>
  <Words>204</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SimSun</vt:lpstr>
      <vt:lpstr>Arial</vt:lpstr>
      <vt:lpstr>Bookman Old Style</vt:lpstr>
      <vt:lpstr>Calibri</vt:lpstr>
      <vt:lpstr>Gill Sans MT</vt:lpstr>
      <vt:lpstr>Segoe Print</vt:lpstr>
      <vt:lpstr>Segoe UI Light</vt:lpstr>
      <vt:lpstr>Wingdings</vt:lpstr>
      <vt:lpstr>Wingdings 3</vt:lpstr>
      <vt:lpstr>Origin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11013</cp:revision>
  <dcterms:created xsi:type="dcterms:W3CDTF">2015-10-09T06:09:34Z</dcterms:created>
  <dcterms:modified xsi:type="dcterms:W3CDTF">2023-08-14T05:32:30Z</dcterms:modified>
</cp:coreProperties>
</file>