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1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433" r:id="rId38"/>
    <p:sldId id="1398" r:id="rId39"/>
    <p:sldId id="1431" r:id="rId40"/>
    <p:sldId id="1426" r:id="rId41"/>
    <p:sldId id="1436" r:id="rId42"/>
    <p:sldId id="1437" r:id="rId43"/>
    <p:sldId id="1434" r:id="rId44"/>
    <p:sldId id="1425" r:id="rId45"/>
    <p:sldId id="1435" r:id="rId46"/>
    <p:sldId id="1432" r:id="rId47"/>
    <p:sldId id="1421" r:id="rId48"/>
    <p:sldId id="1419" r:id="rId49"/>
    <p:sldId id="139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7DB02A"/>
    <a:srgbClr val="892F03"/>
    <a:srgbClr val="F35408"/>
    <a:srgbClr val="6C0E17"/>
    <a:srgbClr val="EF818B"/>
    <a:srgbClr val="087851"/>
    <a:srgbClr val="2869EC"/>
    <a:srgbClr val="7B6989"/>
    <a:srgbClr val="374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23145-E5EF-5283-2C2B-61F819F1091A}"/>
              </a:ext>
            </a:extLst>
          </p:cNvPr>
          <p:cNvSpPr txBox="1"/>
          <p:nvPr/>
        </p:nvSpPr>
        <p:spPr>
          <a:xfrm>
            <a:off x="407368" y="335699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UNWIND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11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22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33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44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55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])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</a:t>
            </a:r>
            <a:endParaRPr lang="pt-BR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ED6F7B"/>
                </a:solidFill>
                <a:latin typeface="Century"/>
                <a:ea typeface="DejaVu Sans"/>
              </a:rPr>
              <a:t>apoc creating single node</a:t>
            </a:r>
            <a:endParaRPr lang="en-IN" sz="5400" b="0" strike="noStrike" spc="-1" dirty="0">
              <a:solidFill>
                <a:srgbClr val="ED6F7B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single/multiple property in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1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3247529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setProperty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[ node, id, ids, nodes ], key, value)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 property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setProperties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 [ node, id, ids ,nodes ], [ keys ], [ values ])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multiple property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1137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apoc.create.setProperty(nodes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key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value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apoc.create.setProperties(nodes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keys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values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ANY?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apoc.create.setProperty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property on the node(s)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869160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03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32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delete single/multiple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23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node | nodes |  id | [ ids ], number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40634</TotalTime>
  <Words>5166</Words>
  <Application>Microsoft Office PowerPoint</Application>
  <PresentationFormat>Widescreen</PresentationFormat>
  <Paragraphs>527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8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9251</cp:revision>
  <dcterms:created xsi:type="dcterms:W3CDTF">2015-10-09T06:09:34Z</dcterms:created>
  <dcterms:modified xsi:type="dcterms:W3CDTF">2022-07-24T13:39:46Z</dcterms:modified>
</cp:coreProperties>
</file>