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1"/>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228" r:id="rId38"/>
    <p:sldId id="1229" r:id="rId39"/>
    <p:sldId id="1169" r:id="rId40"/>
    <p:sldId id="1170" r:id="rId41"/>
    <p:sldId id="1171" r:id="rId42"/>
    <p:sldId id="1172" r:id="rId43"/>
    <p:sldId id="1167" r:id="rId44"/>
    <p:sldId id="1168" r:id="rId45"/>
    <p:sldId id="1142" r:id="rId46"/>
    <p:sldId id="1143" r:id="rId47"/>
    <p:sldId id="1144" r:id="rId48"/>
    <p:sldId id="1156" r:id="rId49"/>
    <p:sldId id="1145" r:id="rId50"/>
    <p:sldId id="1146" r:id="rId51"/>
    <p:sldId id="1147" r:id="rId52"/>
    <p:sldId id="1148" r:id="rId53"/>
    <p:sldId id="1149" r:id="rId54"/>
    <p:sldId id="1150" r:id="rId55"/>
    <p:sldId id="1151" r:id="rId56"/>
    <p:sldId id="1152" r:id="rId57"/>
    <p:sldId id="1153" r:id="rId58"/>
    <p:sldId id="1226" r:id="rId59"/>
    <p:sldId id="1227" r:id="rId60"/>
    <p:sldId id="1161" r:id="rId61"/>
    <p:sldId id="1162" r:id="rId62"/>
    <p:sldId id="1154" r:id="rId63"/>
    <p:sldId id="1155" r:id="rId64"/>
    <p:sldId id="1191" r:id="rId65"/>
    <p:sldId id="1192" r:id="rId66"/>
    <p:sldId id="1179" r:id="rId67"/>
    <p:sldId id="1180" r:id="rId68"/>
    <p:sldId id="1183" r:id="rId69"/>
    <p:sldId id="1184" r:id="rId70"/>
    <p:sldId id="1181" r:id="rId71"/>
    <p:sldId id="1182" r:id="rId72"/>
    <p:sldId id="1193" r:id="rId73"/>
    <p:sldId id="1194" r:id="rId74"/>
    <p:sldId id="1223" r:id="rId75"/>
    <p:sldId id="1224" r:id="rId76"/>
    <p:sldId id="1277" r:id="rId77"/>
    <p:sldId id="1185" r:id="rId78"/>
    <p:sldId id="1186" r:id="rId79"/>
    <p:sldId id="1187" r:id="rId80"/>
    <p:sldId id="1188" r:id="rId81"/>
    <p:sldId id="1189" r:id="rId82"/>
    <p:sldId id="1190" r:id="rId83"/>
    <p:sldId id="1234" r:id="rId84"/>
    <p:sldId id="1235" r:id="rId85"/>
    <p:sldId id="1275" r:id="rId86"/>
    <p:sldId id="1276" r:id="rId87"/>
    <p:sldId id="1273" r:id="rId88"/>
    <p:sldId id="1274" r:id="rId89"/>
    <p:sldId id="1173" r:id="rId90"/>
    <p:sldId id="1174" r:id="rId91"/>
    <p:sldId id="1175" r:id="rId92"/>
    <p:sldId id="1176" r:id="rId93"/>
    <p:sldId id="1200" r:id="rId94"/>
    <p:sldId id="1201" r:id="rId95"/>
    <p:sldId id="1099" r:id="rId96"/>
    <p:sldId id="1256" r:id="rId97"/>
    <p:sldId id="1257" r:id="rId98"/>
    <p:sldId id="1258" r:id="rId99"/>
    <p:sldId id="1259" r:id="rId100"/>
    <p:sldId id="1260" r:id="rId101"/>
    <p:sldId id="1261" r:id="rId102"/>
    <p:sldId id="1262" r:id="rId103"/>
    <p:sldId id="1263" r:id="rId104"/>
    <p:sldId id="1264" r:id="rId105"/>
    <p:sldId id="1265" r:id="rId106"/>
    <p:sldId id="1266" r:id="rId107"/>
    <p:sldId id="1267" r:id="rId108"/>
    <p:sldId id="1268" r:id="rId109"/>
    <p:sldId id="1216" r:id="rId110"/>
    <p:sldId id="1092" r:id="rId111"/>
    <p:sldId id="1251" r:id="rId112"/>
    <p:sldId id="1252" r:id="rId113"/>
    <p:sldId id="1269" r:id="rId114"/>
    <p:sldId id="1270" r:id="rId115"/>
    <p:sldId id="1271" r:id="rId116"/>
    <p:sldId id="1272" r:id="rId117"/>
    <p:sldId id="1219" r:id="rId118"/>
    <p:sldId id="1204" r:id="rId119"/>
    <p:sldId id="1222" r:id="rId120"/>
    <p:sldId id="1213" r:id="rId121"/>
    <p:sldId id="1208" r:id="rId122"/>
    <p:sldId id="1209" r:id="rId123"/>
    <p:sldId id="1210" r:id="rId124"/>
    <p:sldId id="1211" r:id="rId125"/>
    <p:sldId id="1109" r:id="rId126"/>
    <p:sldId id="1110" r:id="rId127"/>
    <p:sldId id="1111" r:id="rId128"/>
    <p:sldId id="1112" r:id="rId129"/>
    <p:sldId id="1113" r:id="rId130"/>
    <p:sldId id="1114" r:id="rId131"/>
    <p:sldId id="1115" r:id="rId132"/>
    <p:sldId id="1116" r:id="rId133"/>
    <p:sldId id="1117" r:id="rId134"/>
    <p:sldId id="1236" r:id="rId135"/>
    <p:sldId id="1237" r:id="rId136"/>
    <p:sldId id="1238" r:id="rId137"/>
    <p:sldId id="1239" r:id="rId138"/>
    <p:sldId id="1240" r:id="rId139"/>
    <p:sldId id="1241" r:id="rId140"/>
    <p:sldId id="1242" r:id="rId141"/>
    <p:sldId id="1243" r:id="rId142"/>
    <p:sldId id="1244" r:id="rId143"/>
    <p:sldId id="1245" r:id="rId144"/>
    <p:sldId id="1246" r:id="rId145"/>
    <p:sldId id="1247" r:id="rId146"/>
    <p:sldId id="1248" r:id="rId147"/>
    <p:sldId id="1249" r:id="rId148"/>
    <p:sldId id="1250" r:id="rId149"/>
    <p:sldId id="1118" r:id="rId150"/>
    <p:sldId id="1119" r:id="rId151"/>
    <p:sldId id="1120" r:id="rId152"/>
    <p:sldId id="1121" r:id="rId153"/>
    <p:sldId id="1122" r:id="rId154"/>
    <p:sldId id="1123" r:id="rId155"/>
    <p:sldId id="1124" r:id="rId156"/>
    <p:sldId id="1125" r:id="rId157"/>
    <p:sldId id="954" r:id="rId158"/>
    <p:sldId id="788" r:id="rId159"/>
    <p:sldId id="1087" r:id="rId1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FFEF00"/>
    <a:srgbClr val="FF8C00"/>
    <a:srgbClr val="ECD540"/>
    <a:srgbClr val="FFBF00"/>
    <a:srgbClr val="DEB887"/>
    <a:srgbClr val="98817B"/>
    <a:srgbClr val="DFE100"/>
    <a:srgbClr val="B22251"/>
    <a:srgbClr val="0368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15-12-2018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12/15/2018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12/15/2018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4" name="Rectangle 3"/>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500575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268179471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019831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p14="http://schemas.microsoft.com/office/powerpoint/2010/main" val="82846744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val="361924450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
        <p:nvSpPr>
          <p:cNvPr id="4" name="Rectangle 3"/>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720796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04300748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44888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7203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8431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861657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85470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val="138511307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026520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7100047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8903051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6118250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4383422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71976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28786934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638712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116121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1663290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0395174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550842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2316954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11171054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4876508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524001"/>
            <a:ext cx="3124200" cy="4800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0"/>
            <a:ext cx="8610600" cy="1754326"/>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98120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db.emp.insertMany({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75958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p14="http://schemas.microsoft.com/office/powerpoint/2010/main" val="3070696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p14="http://schemas.microsoft.com/office/powerpoint/2010/main" val="361365847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262821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754961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4270412" y="2713820"/>
            <a:ext cx="4724400" cy="769441"/>
          </a:xfrm>
          <a:prstGeom prst="rect">
            <a:avLst/>
          </a:prstGeom>
        </p:spPr>
        <p:txBody>
          <a:bodyPr wrap="square">
            <a:spAutoFit/>
          </a:bodyPr>
          <a:lstStyle/>
          <a:p>
            <a:r>
              <a:rPr lang="en-US" sz="2200" dirty="0">
                <a:solidFill>
                  <a:schemeClr val="accent4">
                    <a:lumMod val="75000"/>
                  </a:schemeClr>
                </a:solidFill>
              </a:rPr>
              <a:t>The primary key _id is automatically added if _id field is not specified.</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87213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11367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45164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27455</TotalTime>
  <Words>5669</Words>
  <Application>Microsoft Office PowerPoint</Application>
  <PresentationFormat>On-screen Show (4:3)</PresentationFormat>
  <Paragraphs>831</Paragraphs>
  <Slides>159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159</vt:i4>
      </vt:variant>
    </vt:vector>
  </HeadingPairs>
  <TitlesOfParts>
    <vt:vector size="174"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5276</cp:revision>
  <dcterms:created xsi:type="dcterms:W3CDTF">2015-10-09T06:09:34Z</dcterms:created>
  <dcterms:modified xsi:type="dcterms:W3CDTF">2018-12-15T01:23:33Z</dcterms:modified>
</cp:coreProperties>
</file>