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8"/>
  </p:notesMasterIdLst>
  <p:sldIdLst>
    <p:sldId id="414" r:id="rId2"/>
    <p:sldId id="545" r:id="rId3"/>
    <p:sldId id="522" r:id="rId4"/>
    <p:sldId id="565" r:id="rId5"/>
    <p:sldId id="566" r:id="rId6"/>
    <p:sldId id="567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643"/>
    <a:srgbClr val="FFCF05"/>
    <a:srgbClr val="FF5733"/>
    <a:srgbClr val="FFB833"/>
    <a:srgbClr val="3D455D"/>
    <a:srgbClr val="335566"/>
    <a:srgbClr val="7B762A"/>
    <a:srgbClr val="C9C50D"/>
    <a:srgbClr val="FFD725"/>
    <a:srgbClr val="F2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0" autoAdjust="0"/>
  </p:normalViewPr>
  <p:slideViewPr>
    <p:cSldViewPr>
      <p:cViewPr>
        <p:scale>
          <a:sx n="80" d="100"/>
          <a:sy n="80" d="100"/>
        </p:scale>
        <p:origin x="167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04800" y="3886200"/>
            <a:ext cx="85344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80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redis</a:t>
            </a:r>
            <a:endParaRPr lang="en-US" sz="66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52400"/>
            <a:ext cx="6934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rgbClr val="FFCF05"/>
                </a:solidFill>
                <a:latin typeface="Segoe Print" panose="02000600000000000000" pitchFamily="2" charset="0"/>
              </a:rPr>
              <a:t>A </a:t>
            </a:r>
            <a:r>
              <a:rPr lang="en-IN" sz="4400" dirty="0">
                <a:solidFill>
                  <a:srgbClr val="FFCF05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2209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7200" dirty="0" smtClean="0">
                <a:solidFill>
                  <a:schemeClr val="accent4">
                    <a:lumMod val="75000"/>
                  </a:schemeClr>
                </a:solidFill>
              </a:rPr>
              <a:t>redis</a:t>
            </a:r>
            <a:endParaRPr lang="en-IN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141" y="3352800"/>
            <a:ext cx="779171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B0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 is an open-source in-memory database project implementing a distributed, in-memory key-value store with optional durability</a:t>
            </a:r>
            <a:r>
              <a:rPr lang="en-IN" dirty="0" smtClean="0">
                <a:solidFill>
                  <a:srgbClr val="BB0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dirty="0">
              <a:solidFill>
                <a:srgbClr val="BB06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741" y="6096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TODO</a:t>
            </a:r>
            <a:endParaRPr lang="en-IN" sz="2000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2743200"/>
            <a:ext cx="8839200" cy="1661993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redis-server </a:t>
            </a:r>
            <a:r>
              <a:rPr lang="en-IN" sz="2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--protected-mode no</a:t>
            </a:r>
            <a:r>
              <a:rPr lang="en-IN" sz="180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IN" sz="18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start server</a:t>
            </a:r>
            <a:endParaRPr lang="en-IN" sz="2200" dirty="0">
              <a:solidFill>
                <a:srgbClr val="92D050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redis-cli </a:t>
            </a:r>
            <a:r>
              <a:rPr lang="en-IN" sz="1800" dirty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redis-cli </a:t>
            </a:r>
            <a:r>
              <a:rPr lang="en-IN" sz="1800" dirty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is the Redis command line interface, a simple program that allows to send commands to Redis, and read the replies sent by the server, directly from the terminal.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016105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 redis-cli -h host -p 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762000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To run commands on Redis remote server, you need to connect to the server by the same client </a:t>
            </a:r>
            <a:r>
              <a:rPr lang="en-US" sz="2000" b="1" dirty="0"/>
              <a:t>redis-cli</a:t>
            </a: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981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set keys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76200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Set key to hold the string value. If key already holds a value, it is overwritten, regardless of its type. Any previous time to live associated with the key is discarded on successful SET operation.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25908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48A1C0"/>
                </a:solidFill>
                <a:latin typeface="Open Sans"/>
              </a:rPr>
              <a:t>EX seconds -- Set the specified expire time, in seconds.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48A1C0"/>
                </a:solidFill>
                <a:latin typeface="Open Sans"/>
              </a:rPr>
              <a:t>PX milliseconds -- Set the specified expire time, in milliseconds.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48A1C0"/>
                </a:solidFill>
                <a:latin typeface="Open Sans"/>
              </a:rPr>
              <a:t>NX -- Only set the key if it does not already exist.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48A1C0"/>
                </a:solidFill>
                <a:latin typeface="Open Sans"/>
              </a:rPr>
              <a:t>XX -- Only set the key if it already exist.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600" y="3789403"/>
            <a:ext cx="8890000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id 1001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ex 10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firstName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"Saleel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" px  8000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lastName "Bagde"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nx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firstName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"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saleel"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xx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1" y="2145268"/>
            <a:ext cx="8839200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127.0.0.1:6379&gt; SET KEY VALUE [EX seconds] [PX milliseconds] [NX|XX] </a:t>
            </a:r>
          </a:p>
        </p:txBody>
      </p:sp>
    </p:spTree>
    <p:extLst>
      <p:ext uri="{BB962C8B-B14F-4D97-AF65-F5344CB8AC3E}">
        <p14:creationId xmlns:p14="http://schemas.microsoft.com/office/powerpoint/2010/main" val="9316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981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keys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76200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Set key to hold the string value. If key already holds a value, it is overwritten, regardless of its type. Any previous time to live associated with the key is discarded on successful SET operation.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600" y="2741474"/>
            <a:ext cx="8890000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id 1001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ex 10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firstName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"Saleel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" px  8000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lastName "Bagde"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nx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 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firstName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"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saleel"</a:t>
            </a:r>
            <a:r>
              <a:rPr lang="en-IN" sz="1800" dirty="0" smtClean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xx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1" y="2145268"/>
            <a:ext cx="8839200" cy="369332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127.0.0.1:6379&gt; get key </a:t>
            </a:r>
          </a:p>
        </p:txBody>
      </p:sp>
    </p:spTree>
    <p:extLst>
      <p:ext uri="{BB962C8B-B14F-4D97-AF65-F5344CB8AC3E}">
        <p14:creationId xmlns:p14="http://schemas.microsoft.com/office/powerpoint/2010/main" val="34057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11039</TotalTime>
  <Words>323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</vt:lpstr>
      <vt:lpstr>Segoe UI Light</vt:lpstr>
      <vt:lpstr>Tahoma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1831</cp:revision>
  <cp:lastPrinted>1601-01-01T00:00:00Z</cp:lastPrinted>
  <dcterms:created xsi:type="dcterms:W3CDTF">2001-07-06T15:43:27Z</dcterms:created>
  <dcterms:modified xsi:type="dcterms:W3CDTF">2018-12-15T03:40:56Z</dcterms:modified>
  <cp:category>HTML Programming</cp:category>
</cp:coreProperties>
</file>