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89" r:id="rId2"/>
    <p:sldId id="1190" r:id="rId3"/>
    <p:sldId id="1191" r:id="rId4"/>
    <p:sldId id="1192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one-to-one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1670" y="2357430"/>
            <a:ext cx="10644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one-to-one</a:t>
            </a:r>
            <a:r>
              <a:rPr lang="en-US" dirty="0" smtClean="0">
                <a:latin typeface="Palatino Linotype" pitchFamily="18" charset="0"/>
              </a:rPr>
              <a:t> relationship between two tables means that a row in one table can only relate to one row in the table on the other side of their relationship and vice versa. This is the least common database relationship.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0298" y="2643182"/>
            <a:ext cx="95440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7422" y="1214422"/>
            <a:ext cx="9572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one-to-one relationship is a type of cardinality that refers to the relationship between two entities A and B in which one element of entity A may only be linked </a:t>
            </a:r>
            <a:r>
              <a:rPr lang="en-US" smtClean="0"/>
              <a:t>to one element of entity B</a:t>
            </a:r>
            <a:r>
              <a:rPr lang="en-US" dirty="0" smtClean="0"/>
              <a:t>, and vice versa.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480" y="763486"/>
            <a:ext cx="4429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2462" y="785794"/>
            <a:ext cx="5072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student_address (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studentID INT UNIQUE NOT NULL,  </a:t>
            </a:r>
          </a:p>
          <a:p>
            <a:r>
              <a:rPr lang="en-US" dirty="0" smtClean="0"/>
              <a:t>   address VARCHAR(45),  </a:t>
            </a:r>
          </a:p>
          <a:p>
            <a:r>
              <a:rPr lang="en-US" dirty="0" smtClean="0"/>
              <a:t>   city VARCHAR(45) ,  </a:t>
            </a:r>
          </a:p>
          <a:p>
            <a:r>
              <a:rPr lang="en-US" dirty="0" smtClean="0"/>
              <a:t>   FOREIGN KEY (studentID) REFERENCES student(ID)  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670751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3900" y="2928934"/>
            <a:ext cx="5000660" cy="156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8926" y="5000636"/>
            <a:ext cx="700092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80" y="1500174"/>
            <a:ext cx="4000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person (</a:t>
            </a:r>
          </a:p>
          <a:p>
            <a:r>
              <a:rPr lang="en-US" dirty="0" smtClean="0"/>
              <a:t>     ID INT PRIMARY KEY ,</a:t>
            </a:r>
          </a:p>
          <a:p>
            <a:r>
              <a:rPr lang="en-US" dirty="0" smtClean="0"/>
              <a:t>     name VARCHAR(45),</a:t>
            </a:r>
          </a:p>
          <a:p>
            <a:r>
              <a:rPr lang="en-US" dirty="0" smtClean="0"/>
              <a:t>      emailID VARCHAR(128)</a:t>
            </a:r>
          </a:p>
          <a:p>
            <a:r>
              <a:rPr lang="en-US" dirty="0" smtClean="0"/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0826" y="142873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passportDetails (</a:t>
            </a:r>
          </a:p>
          <a:p>
            <a:r>
              <a:rPr lang="en-US" dirty="0" smtClean="0"/>
              <a:t>     passportID INT PRIMARY KEY,</a:t>
            </a:r>
          </a:p>
          <a:p>
            <a:r>
              <a:rPr lang="en-US" dirty="0" smtClean="0"/>
              <a:t>     passport_Number VARCHAR(255),</a:t>
            </a:r>
          </a:p>
          <a:p>
            <a:r>
              <a:rPr lang="en-US" dirty="0" smtClean="0"/>
              <a:t>     person_ID INT UNIQUE,</a:t>
            </a:r>
          </a:p>
          <a:p>
            <a:r>
              <a:rPr lang="en-US" dirty="0" smtClean="0"/>
              <a:t>      FOREIGN KEY (person_ID) REFERENCES person(ID)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1802" y="4357694"/>
            <a:ext cx="7072362" cy="100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51316</TotalTime>
  <Words>264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2929</cp:revision>
  <dcterms:created xsi:type="dcterms:W3CDTF">2019-04-24T09:11:59Z</dcterms:created>
  <dcterms:modified xsi:type="dcterms:W3CDTF">2020-06-15T10:15:16Z</dcterms:modified>
</cp:coreProperties>
</file>