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507" r:id="rId2"/>
    <p:sldId id="508" r:id="rId3"/>
    <p:sldId id="502" r:id="rId4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58702" y="237058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SELF </a:t>
            </a: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042" y="3357562"/>
            <a:ext cx="11144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 </a:t>
            </a:r>
            <a:r>
              <a:rPr lang="en-US" b="1" dirty="0" smtClean="0"/>
              <a:t>self join</a:t>
            </a:r>
            <a:r>
              <a:rPr lang="en-US" dirty="0" smtClean="0"/>
              <a:t> is a </a:t>
            </a:r>
            <a:r>
              <a:rPr lang="en-US" b="1" dirty="0" smtClean="0"/>
              <a:t>join</a:t>
            </a:r>
            <a:r>
              <a:rPr lang="en-US" dirty="0" smtClean="0"/>
              <a:t> in which a table is joined with itself (which is also called Unary relationships), especially when the table has a FOREIGN KEY which references its own PRIMARY KEY. To </a:t>
            </a:r>
            <a:r>
              <a:rPr lang="en-US" b="1" dirty="0" smtClean="0"/>
              <a:t>join</a:t>
            </a:r>
            <a:r>
              <a:rPr lang="en-US" dirty="0" smtClean="0"/>
              <a:t> a table itself means that each row of the table is combined with itself and with every other row of the table.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22" name="Footer Placeholder 2">
            <a:extLst>
              <a:ext uri="{FF2B5EF4-FFF2-40B4-BE49-F238E27FC236}">
                <a16:creationId xmlns="" xmlns:a16="http://schemas.microsoft.com/office/drawing/2014/main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380166" y="1853975"/>
            <a:ext cx="11501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following example the RIGHT OUTER JOIN of two tables T1(AC-1, AC-2, AC-3, AC-4, AC-5) and T2(C-1, C-2, C-3, C-4). The RIGHT JOIN will match rows from the T1 table with the rows from T2 table using patterns: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08728" y="857232"/>
            <a:ext cx="1135864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 this example, we referenced to the  staffs table twice: one as e for the employees and the other as m for the managers. The join predicate matches employee and manager relationship using the values in the e.empno and m.mgr columns.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Self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06574" y="1208946"/>
            <a:ext cx="1144460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>
                <a:latin typeface="Liberation Mono"/>
              </a:rPr>
              <a:t>SELECT a.column_name, b.column_name... FROM table1 a, table1 b  WHERE a.common_name = b.common_name;</a:t>
            </a:r>
            <a:endParaRPr lang="en-US" sz="2000" dirty="0">
              <a:latin typeface="Liberation Mon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398" y="2071678"/>
            <a:ext cx="114446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smtClean="0">
                <a:latin typeface="Arial" panose="020B0604020202020204" pitchFamily="34" charset="0"/>
              </a:rPr>
              <a:t>SELECT e.ename EmployeeName, m.ename ManagerName  FROM emp m, emp e WHERE m.empno = e.mgr;</a:t>
            </a:r>
            <a:endParaRPr lang="en-IN" dirty="0"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FEA8C22B-921E-481F-8797-57B673F124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06574" y="836712"/>
            <a:ext cx="8515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Liberation Mono"/>
              </a:rPr>
              <a:t>syntex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0166" y="2857496"/>
            <a:ext cx="2214578" cy="3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16086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51403</TotalTime>
  <Words>125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2991</cp:revision>
  <dcterms:created xsi:type="dcterms:W3CDTF">2019-04-24T09:11:59Z</dcterms:created>
  <dcterms:modified xsi:type="dcterms:W3CDTF">2020-06-18T03:02:50Z</dcterms:modified>
</cp:coreProperties>
</file>