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507" r:id="rId2"/>
    <p:sldId id="508" r:id="rId3"/>
    <p:sldId id="502" r:id="rId4"/>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Introduction" id="{A3D14946-8297-4856-B082-4FEFA482017C}">
          <p14:sldIdLst>
            <p14:sldId id="282"/>
            <p14:sldId id="257"/>
            <p14:sldId id="1096"/>
            <p14:sldId id="1098"/>
            <p14:sldId id="1093"/>
            <p14:sldId id="1094"/>
            <p14:sldId id="1095"/>
            <p14:sldId id="262"/>
            <p14:sldId id="1082"/>
            <p14:sldId id="1099"/>
            <p14:sldId id="266"/>
            <p14:sldId id="1100"/>
            <p14:sldId id="1085"/>
            <p14:sldId id="1083"/>
            <p14:sldId id="1070"/>
            <p14:sldId id="269"/>
            <p14:sldId id="270"/>
            <p14:sldId id="271"/>
            <p14:sldId id="267"/>
            <p14:sldId id="272"/>
            <p14:sldId id="273"/>
          </p14:sldIdLst>
        </p14:section>
        <p14:section name="Data Defination Language" id="{347E00EC-A70B-42D3-B55A-27753B89E162}">
          <p14:sldIdLst>
            <p14:sldId id="283"/>
            <p14:sldId id="274"/>
            <p14:sldId id="275"/>
            <p14:sldId id="276"/>
            <p14:sldId id="285"/>
            <p14:sldId id="286"/>
            <p14:sldId id="289"/>
            <p14:sldId id="290"/>
            <p14:sldId id="291"/>
            <p14:sldId id="866"/>
            <p14:sldId id="292"/>
            <p14:sldId id="293"/>
            <p14:sldId id="294"/>
            <p14:sldId id="295"/>
            <p14:sldId id="296"/>
            <p14:sldId id="297"/>
            <p14:sldId id="298"/>
            <p14:sldId id="300"/>
            <p14:sldId id="301"/>
            <p14:sldId id="302"/>
            <p14:sldId id="1104"/>
            <p14:sldId id="1147"/>
            <p14:sldId id="1150"/>
            <p14:sldId id="305"/>
            <p14:sldId id="1151"/>
            <p14:sldId id="306"/>
            <p14:sldId id="307"/>
            <p14:sldId id="308"/>
            <p14:sldId id="1105"/>
            <p14:sldId id="1148"/>
            <p14:sldId id="1152"/>
            <p14:sldId id="311"/>
            <p14:sldId id="1153"/>
            <p14:sldId id="312"/>
            <p14:sldId id="313"/>
            <p14:sldId id="314"/>
            <p14:sldId id="315"/>
            <p14:sldId id="316"/>
            <p14:sldId id="1158"/>
            <p14:sldId id="1156"/>
            <p14:sldId id="1109"/>
            <p14:sldId id="1157"/>
            <p14:sldId id="1110"/>
            <p14:sldId id="319"/>
            <p14:sldId id="847"/>
            <p14:sldId id="320"/>
            <p14:sldId id="1149"/>
            <p14:sldId id="1111"/>
            <p14:sldId id="1154"/>
            <p14:sldId id="1107"/>
            <p14:sldId id="1155"/>
            <p14:sldId id="1108"/>
            <p14:sldId id="1106"/>
            <p14:sldId id="321"/>
            <p14:sldId id="322"/>
            <p14:sldId id="323"/>
            <p14:sldId id="324"/>
            <p14:sldId id="325"/>
            <p14:sldId id="326"/>
            <p14:sldId id="327"/>
            <p14:sldId id="328"/>
            <p14:sldId id="329"/>
            <p14:sldId id="330"/>
            <p14:sldId id="848"/>
            <p14:sldId id="849"/>
            <p14:sldId id="851"/>
            <p14:sldId id="331"/>
            <p14:sldId id="1144"/>
            <p14:sldId id="336"/>
            <p14:sldId id="852"/>
            <p14:sldId id="334"/>
            <p14:sldId id="337"/>
            <p14:sldId id="338"/>
            <p14:sldId id="339"/>
            <p14:sldId id="1159"/>
            <p14:sldId id="1163"/>
            <p14:sldId id="1160"/>
            <p14:sldId id="1164"/>
            <p14:sldId id="1161"/>
            <p14:sldId id="1165"/>
            <p14:sldId id="1167"/>
            <p14:sldId id="1162"/>
            <p14:sldId id="1166"/>
            <p14:sldId id="1140"/>
            <p14:sldId id="340"/>
            <p14:sldId id="341"/>
            <p14:sldId id="342"/>
            <p14:sldId id="343"/>
            <p14:sldId id="344"/>
            <p14:sldId id="345"/>
            <p14:sldId id="346"/>
            <p14:sldId id="347"/>
            <p14:sldId id="348"/>
            <p14:sldId id="349"/>
            <p14:sldId id="350"/>
            <p14:sldId id="351"/>
            <p14:sldId id="352"/>
            <p14:sldId id="1079"/>
            <p14:sldId id="1080"/>
            <p14:sldId id="353"/>
            <p14:sldId id="354"/>
            <p14:sldId id="355"/>
            <p14:sldId id="356"/>
            <p14:sldId id="357"/>
            <p14:sldId id="358"/>
            <p14:sldId id="359"/>
            <p14:sldId id="360"/>
            <p14:sldId id="361"/>
            <p14:sldId id="1131"/>
            <p14:sldId id="362"/>
            <p14:sldId id="365"/>
            <p14:sldId id="366"/>
          </p14:sldIdLst>
        </p14:section>
        <p14:section name="Data Manuplation Language" id="{DABA1552-33D0-4262-A930-69DA7CCB6843}">
          <p14:sldIdLst>
            <p14:sldId id="367"/>
            <p14:sldId id="368"/>
            <p14:sldId id="369"/>
            <p14:sldId id="371"/>
            <p14:sldId id="1126"/>
            <p14:sldId id="372"/>
            <p14:sldId id="1125"/>
            <p14:sldId id="373"/>
            <p14:sldId id="374"/>
            <p14:sldId id="375"/>
            <p14:sldId id="376"/>
            <p14:sldId id="377"/>
            <p14:sldId id="380"/>
            <p14:sldId id="381"/>
            <p14:sldId id="382"/>
            <p14:sldId id="383"/>
            <p14:sldId id="1081"/>
            <p14:sldId id="384"/>
            <p14:sldId id="385"/>
            <p14:sldId id="386"/>
            <p14:sldId id="387"/>
            <p14:sldId id="388"/>
            <p14:sldId id="389"/>
            <p14:sldId id="390"/>
            <p14:sldId id="391"/>
            <p14:sldId id="853"/>
            <p14:sldId id="1102"/>
            <p14:sldId id="855"/>
            <p14:sldId id="856"/>
            <p14:sldId id="857"/>
            <p14:sldId id="858"/>
            <p14:sldId id="393"/>
            <p14:sldId id="394"/>
            <p14:sldId id="395"/>
            <p14:sldId id="397"/>
            <p14:sldId id="398"/>
            <p14:sldId id="402"/>
            <p14:sldId id="403"/>
            <p14:sldId id="404"/>
            <p14:sldId id="405"/>
            <p14:sldId id="406"/>
            <p14:sldId id="413"/>
            <p14:sldId id="414"/>
            <p14:sldId id="415"/>
            <p14:sldId id="416"/>
            <p14:sldId id="417"/>
            <p14:sldId id="418"/>
            <p14:sldId id="419"/>
            <p14:sldId id="420"/>
            <p14:sldId id="421"/>
            <p14:sldId id="1113"/>
            <p14:sldId id="1042"/>
            <p14:sldId id="1114"/>
            <p14:sldId id="1127"/>
            <p14:sldId id="1115"/>
            <p14:sldId id="1116"/>
            <p14:sldId id="428"/>
            <p14:sldId id="429"/>
            <p14:sldId id="1128"/>
            <p14:sldId id="430"/>
            <p14:sldId id="431"/>
            <p14:sldId id="434"/>
            <p14:sldId id="435"/>
            <p14:sldId id="436"/>
            <p14:sldId id="437"/>
            <p14:sldId id="438"/>
            <p14:sldId id="443"/>
            <p14:sldId id="445"/>
            <p14:sldId id="446"/>
            <p14:sldId id="440"/>
            <p14:sldId id="441"/>
            <p14:sldId id="442"/>
            <p14:sldId id="453"/>
            <p14:sldId id="454"/>
            <p14:sldId id="455"/>
            <p14:sldId id="456"/>
            <p14:sldId id="457"/>
            <p14:sldId id="458"/>
            <p14:sldId id="459"/>
            <p14:sldId id="460"/>
            <p14:sldId id="461"/>
            <p14:sldId id="462"/>
            <p14:sldId id="463"/>
            <p14:sldId id="464"/>
            <p14:sldId id="467"/>
            <p14:sldId id="468"/>
            <p14:sldId id="469"/>
            <p14:sldId id="470"/>
            <p14:sldId id="471"/>
            <p14:sldId id="472"/>
            <p14:sldId id="473"/>
            <p14:sldId id="477"/>
            <p14:sldId id="478"/>
            <p14:sldId id="479"/>
            <p14:sldId id="480"/>
            <p14:sldId id="481"/>
            <p14:sldId id="482"/>
            <p14:sldId id="483"/>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2"/>
            <p14:sldId id="504"/>
            <p14:sldId id="505"/>
            <p14:sldId id="506"/>
            <p14:sldId id="507"/>
            <p14:sldId id="508"/>
            <p14:sldId id="509"/>
            <p14:sldId id="510"/>
            <p14:sldId id="511"/>
            <p14:sldId id="512"/>
            <p14:sldId id="513"/>
            <p14:sldId id="514"/>
            <p14:sldId id="515"/>
            <p14:sldId id="516"/>
            <p14:sldId id="517"/>
            <p14:sldId id="518"/>
            <p14:sldId id="519"/>
            <p14:sldId id="520"/>
            <p14:sldId id="521"/>
            <p14:sldId id="522"/>
            <p14:sldId id="523"/>
            <p14:sldId id="1123"/>
            <p14:sldId id="524"/>
            <p14:sldId id="1124"/>
            <p14:sldId id="525"/>
            <p14:sldId id="526"/>
            <p14:sldId id="527"/>
            <p14:sldId id="1122"/>
            <p14:sldId id="529"/>
            <p14:sldId id="530"/>
            <p14:sldId id="531"/>
            <p14:sldId id="532"/>
            <p14:sldId id="533"/>
            <p14:sldId id="534"/>
            <p14:sldId id="535"/>
            <p14:sldId id="536"/>
            <p14:sldId id="537"/>
            <p14:sldId id="538"/>
            <p14:sldId id="539"/>
            <p14:sldId id="540"/>
            <p14:sldId id="541"/>
            <p14:sldId id="542"/>
            <p14:sldId id="543"/>
            <p14:sldId id="1121"/>
            <p14:sldId id="544"/>
            <p14:sldId id="545"/>
            <p14:sldId id="546"/>
            <p14:sldId id="547"/>
            <p14:sldId id="548"/>
            <p14:sldId id="549"/>
            <p14:sldId id="550"/>
            <p14:sldId id="551"/>
            <p14:sldId id="552"/>
            <p14:sldId id="553"/>
            <p14:sldId id="554"/>
            <p14:sldId id="555"/>
            <p14:sldId id="556"/>
            <p14:sldId id="557"/>
            <p14:sldId id="558"/>
          </p14:sldIdLst>
        </p14:section>
        <p14:section name="Theory Section" id="{34884AC8-2BB3-410A-B367-3356E05FE22B}">
          <p14:sldIdLst>
            <p14:sldId id="618"/>
            <p14:sldId id="563"/>
            <p14:sldId id="564"/>
            <p14:sldId id="565"/>
            <p14:sldId id="566"/>
            <p14:sldId id="567"/>
            <p14:sldId id="570"/>
            <p14:sldId id="571"/>
            <p14:sldId id="572"/>
            <p14:sldId id="573"/>
            <p14:sldId id="574"/>
            <p14:sldId id="575"/>
            <p14:sldId id="576"/>
            <p14:sldId id="577"/>
            <p14:sldId id="578"/>
            <p14:sldId id="579"/>
            <p14:sldId id="580"/>
            <p14:sldId id="581"/>
            <p14:sldId id="582"/>
            <p14:sldId id="583"/>
            <p14:sldId id="584"/>
            <p14:sldId id="585"/>
            <p14:sldId id="586"/>
            <p14:sldId id="587"/>
            <p14:sldId id="588"/>
            <p14:sldId id="589"/>
            <p14:sldId id="590"/>
            <p14:sldId id="1141"/>
            <p14:sldId id="591"/>
            <p14:sldId id="1142"/>
            <p14:sldId id="592"/>
            <p14:sldId id="593"/>
            <p14:sldId id="1143"/>
            <p14:sldId id="594"/>
            <p14:sldId id="595"/>
            <p14:sldId id="596"/>
            <p14:sldId id="597"/>
            <p14:sldId id="598"/>
            <p14:sldId id="599"/>
            <p14:sldId id="602"/>
            <p14:sldId id="603"/>
            <p14:sldId id="604"/>
            <p14:sldId id="605"/>
            <p14:sldId id="606"/>
            <p14:sldId id="607"/>
          </p14:sldIdLst>
        </p14:section>
        <p14:section name="Normatization" id="{EF0E5AD4-5FD4-4F19-A19E-E102405AA098}">
          <p14:sldIdLst>
            <p14:sldId id="619"/>
            <p14:sldId id="620"/>
            <p14:sldId id="621"/>
            <p14:sldId id="622"/>
            <p14:sldId id="623"/>
            <p14:sldId id="624"/>
            <p14:sldId id="625"/>
            <p14:sldId id="626"/>
            <p14:sldId id="627"/>
            <p14:sldId id="628"/>
            <p14:sldId id="629"/>
            <p14:sldId id="630"/>
            <p14:sldId id="631"/>
            <p14:sldId id="860"/>
            <p14:sldId id="861"/>
            <p14:sldId id="862"/>
            <p14:sldId id="632"/>
            <p14:sldId id="633"/>
            <p14:sldId id="634"/>
            <p14:sldId id="1086"/>
            <p14:sldId id="635"/>
            <p14:sldId id="1087"/>
            <p14:sldId id="636"/>
            <p14:sldId id="637"/>
            <p14:sldId id="1088"/>
            <p14:sldId id="638"/>
            <p14:sldId id="639"/>
            <p14:sldId id="640"/>
            <p14:sldId id="641"/>
          </p14:sldIdLst>
        </p14:section>
        <p14:section name="Stored Procedure and Function" id="{B62913B0-EC9F-4436-BEDC-4DCBF9A2B3AB}">
          <p14:sldIdLst>
            <p14:sldId id="642"/>
            <p14:sldId id="643"/>
            <p14:sldId id="644"/>
            <p14:sldId id="645"/>
            <p14:sldId id="646"/>
            <p14:sldId id="647"/>
            <p14:sldId id="648"/>
            <p14:sldId id="649"/>
            <p14:sldId id="650"/>
            <p14:sldId id="651"/>
            <p14:sldId id="652"/>
            <p14:sldId id="653"/>
            <p14:sldId id="654"/>
            <p14:sldId id="655"/>
            <p14:sldId id="656"/>
            <p14:sldId id="657"/>
            <p14:sldId id="658"/>
            <p14:sldId id="669"/>
            <p14:sldId id="670"/>
            <p14:sldId id="1139"/>
            <p14:sldId id="661"/>
            <p14:sldId id="662"/>
            <p14:sldId id="663"/>
            <p14:sldId id="1132"/>
            <p14:sldId id="668"/>
            <p14:sldId id="672"/>
            <p14:sldId id="673"/>
            <p14:sldId id="1136"/>
            <p14:sldId id="1137"/>
            <p14:sldId id="1138"/>
            <p14:sldId id="675"/>
            <p14:sldId id="676"/>
            <p14:sldId id="677"/>
            <p14:sldId id="678"/>
            <p14:sldId id="679"/>
            <p14:sldId id="680"/>
          </p14:sldIdLst>
        </p14:section>
        <p14:section name="Triggers" id="{43413A11-6D7B-4E6D-B88B-1C10283CD29F}">
          <p14:sldIdLst>
            <p14:sldId id="681"/>
            <p14:sldId id="682"/>
            <p14:sldId id="683"/>
            <p14:sldId id="684"/>
            <p14:sldId id="686"/>
            <p14:sldId id="688"/>
            <p14:sldId id="1133"/>
            <p14:sldId id="692"/>
            <p14:sldId id="1134"/>
            <p14:sldId id="1135"/>
            <p14:sldId id="689"/>
            <p14:sldId id="690"/>
            <p14:sldId id="691"/>
            <p14:sldId id="693"/>
            <p14:sldId id="694"/>
            <p14:sldId id="695"/>
            <p14:sldId id="696"/>
            <p14:sldId id="697"/>
            <p14:sldId id="698"/>
          </p14:sldIdLst>
        </p14:section>
        <p14:section name="NoSQL" id="{043CF6B2-E975-4043-812B-33699AD3D23F}">
          <p14:sldIdLst>
            <p14:sldId id="699"/>
            <p14:sldId id="700"/>
            <p14:sldId id="707"/>
            <p14:sldId id="701"/>
            <p14:sldId id="702"/>
            <p14:sldId id="703"/>
            <p14:sldId id="704"/>
            <p14:sldId id="1130"/>
            <p14:sldId id="705"/>
            <p14:sldId id="708"/>
            <p14:sldId id="1089"/>
            <p14:sldId id="864"/>
            <p14:sldId id="709"/>
            <p14:sldId id="710"/>
            <p14:sldId id="711"/>
            <p14:sldId id="712"/>
            <p14:sldId id="713"/>
            <p14:sldId id="714"/>
            <p14:sldId id="715"/>
            <p14:sldId id="716"/>
            <p14:sldId id="717"/>
            <p14:sldId id="718"/>
            <p14:sldId id="719"/>
            <p14:sldId id="720"/>
            <p14:sldId id="721"/>
            <p14:sldId id="722"/>
            <p14:sldId id="723"/>
            <p14:sldId id="724"/>
            <p14:sldId id="725"/>
            <p14:sldId id="726"/>
            <p14:sldId id="727"/>
            <p14:sldId id="728"/>
            <p14:sldId id="729"/>
            <p14:sldId id="730"/>
            <p14:sldId id="731"/>
            <p14:sldId id="732"/>
            <p14:sldId id="733"/>
            <p14:sldId id="734"/>
            <p14:sldId id="735"/>
            <p14:sldId id="736"/>
            <p14:sldId id="737"/>
            <p14:sldId id="738"/>
            <p14:sldId id="739"/>
            <p14:sldId id="740"/>
            <p14:sldId id="741"/>
            <p14:sldId id="742"/>
            <p14:sldId id="743"/>
            <p14:sldId id="744"/>
            <p14:sldId id="745"/>
            <p14:sldId id="746"/>
            <p14:sldId id="747"/>
            <p14:sldId id="748"/>
            <p14:sldId id="749"/>
            <p14:sldId id="750"/>
            <p14:sldId id="751"/>
            <p14:sldId id="752"/>
            <p14:sldId id="753"/>
            <p14:sldId id="754"/>
            <p14:sldId id="755"/>
            <p14:sldId id="756"/>
            <p14:sldId id="757"/>
            <p14:sldId id="758"/>
            <p14:sldId id="759"/>
            <p14:sldId id="760"/>
            <p14:sldId id="761"/>
            <p14:sldId id="762"/>
            <p14:sldId id="763"/>
            <p14:sldId id="764"/>
            <p14:sldId id="765"/>
            <p14:sldId id="766"/>
            <p14:sldId id="767"/>
            <p14:sldId id="768"/>
            <p14:sldId id="769"/>
            <p14:sldId id="770"/>
            <p14:sldId id="771"/>
            <p14:sldId id="772"/>
            <p14:sldId id="773"/>
            <p14:sldId id="774"/>
            <p14:sldId id="775"/>
            <p14:sldId id="776"/>
            <p14:sldId id="777"/>
            <p14:sldId id="778"/>
            <p14:sldId id="779"/>
            <p14:sldId id="780"/>
            <p14:sldId id="781"/>
            <p14:sldId id="782"/>
            <p14:sldId id="783"/>
            <p14:sldId id="784"/>
            <p14:sldId id="785"/>
            <p14:sldId id="786"/>
            <p14:sldId id="787"/>
            <p14:sldId id="788"/>
            <p14:sldId id="789"/>
            <p14:sldId id="790"/>
            <p14:sldId id="791"/>
            <p14:sldId id="792"/>
            <p14:sldId id="793"/>
            <p14:sldId id="794"/>
            <p14:sldId id="795"/>
            <p14:sldId id="796"/>
            <p14:sldId id="797"/>
            <p14:sldId id="798"/>
            <p14:sldId id="799"/>
            <p14:sldId id="800"/>
            <p14:sldId id="801"/>
            <p14:sldId id="802"/>
            <p14:sldId id="803"/>
            <p14:sldId id="804"/>
            <p14:sldId id="805"/>
            <p14:sldId id="806"/>
            <p14:sldId id="807"/>
            <p14:sldId id="808"/>
            <p14:sldId id="809"/>
            <p14:sldId id="810"/>
            <p14:sldId id="811"/>
            <p14:sldId id="812"/>
            <p14:sldId id="813"/>
            <p14:sldId id="814"/>
            <p14:sldId id="815"/>
            <p14:sldId id="816"/>
            <p14:sldId id="817"/>
            <p14:sldId id="818"/>
            <p14:sldId id="819"/>
            <p14:sldId id="820"/>
            <p14:sldId id="821"/>
            <p14:sldId id="822"/>
            <p14:sldId id="823"/>
            <p14:sldId id="824"/>
            <p14:sldId id="825"/>
            <p14:sldId id="826"/>
            <p14:sldId id="827"/>
            <p14:sldId id="828"/>
            <p14:sldId id="829"/>
            <p14:sldId id="830"/>
            <p14:sldId id="831"/>
            <p14:sldId id="832"/>
            <p14:sldId id="833"/>
            <p14:sldId id="834"/>
            <p14:sldId id="835"/>
            <p14:sldId id="836"/>
            <p14:sldId id="837"/>
            <p14:sldId id="838"/>
            <p14:sldId id="839"/>
            <p14:sldId id="840"/>
            <p14:sldId id="841"/>
          </p14:sldIdLst>
        </p14:section>
        <p14:section name="Big Data" id="{714FF753-78D3-4CFC-AD17-400810612444}">
          <p14:sldIdLst>
            <p14:sldId id="842"/>
            <p14:sldId id="843"/>
            <p14:sldId id="844"/>
            <p14:sldId id="845"/>
            <p14:sldId id="863"/>
            <p14:sldId id="865"/>
            <p14:sldId id="846"/>
            <p14:sldId id="503"/>
            <p14:sldId id="1101"/>
            <p14:sldId id="1118"/>
            <p14:sldId id="1120"/>
            <p14:sldId id="1171"/>
            <p14:sldId id="1170"/>
            <p14:sldId id="1169"/>
            <p14:sldId id="1168"/>
            <p14:sldId id="1172"/>
            <p14:sldId id="1173"/>
            <p14:sldId id="1174"/>
            <p14:sldId id="1175"/>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6C8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897" autoAdjust="0"/>
    <p:restoredTop sz="94660"/>
  </p:normalViewPr>
  <p:slideViewPr>
    <p:cSldViewPr>
      <p:cViewPr varScale="1">
        <p:scale>
          <a:sx n="68" d="100"/>
          <a:sy n="68" d="100"/>
        </p:scale>
        <p:origin x="-660" y="-108"/>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F51050-3720-483B-B552-57DC1341D582}" type="datetimeFigureOut">
              <a:rPr lang="en-US" smtClean="0"/>
              <a:pPr/>
              <a:t>6/15/2020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A29D91-C89F-4238-95A2-0EBF9E6AB4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426"/>
            <a:ext cx="1036185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562" y="3886200"/>
            <a:ext cx="8533289"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6/15/2020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521" y="1600201"/>
            <a:ext cx="10971372"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6/15/2020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639"/>
            <a:ext cx="2742843"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1" y="274639"/>
            <a:ext cx="8025355"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6/15/2020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521" y="1600201"/>
            <a:ext cx="10971372"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6/15/2020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959" y="2906713"/>
            <a:ext cx="10361851"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6/15/2020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521"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6/15/2020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113"/>
            <a:ext cx="538621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4875"/>
            <a:ext cx="538621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113"/>
            <a:ext cx="538833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4875"/>
            <a:ext cx="538833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6/15/2020</a:t>
            </a:fld>
            <a:endParaRPr lang="en-US"/>
          </a:p>
        </p:txBody>
      </p:sp>
      <p:sp>
        <p:nvSpPr>
          <p:cNvPr id="8" name="Footer Placeholder 7"/>
          <p:cNvSpPr>
            <a:spLocks noGrp="1"/>
          </p:cNvSpPr>
          <p:nvPr>
            <p:ph type="ftr" sz="quarter" idx="11"/>
          </p:nvPr>
        </p:nvSpPr>
        <p:spPr>
          <a:xfrm>
            <a:off x="4165058" y="6356351"/>
            <a:ext cx="3860297"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6/15/2020</a:t>
            </a:fld>
            <a:endParaRPr lang="en-US"/>
          </a:p>
        </p:txBody>
      </p:sp>
      <p:sp>
        <p:nvSpPr>
          <p:cNvPr id="4" name="Footer Placeholder 3"/>
          <p:cNvSpPr>
            <a:spLocks noGrp="1"/>
          </p:cNvSpPr>
          <p:nvPr>
            <p:ph type="ftr" sz="quarter" idx="11"/>
          </p:nvPr>
        </p:nvSpPr>
        <p:spPr>
          <a:xfrm>
            <a:off x="4165058" y="6356351"/>
            <a:ext cx="3860297"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050"/>
            <a:ext cx="4010562"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051"/>
            <a:ext cx="681477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101"/>
            <a:ext cx="4010562"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6/15/2020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0600"/>
            <a:ext cx="7314248"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775"/>
            <a:ext cx="731424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406" y="5367338"/>
            <a:ext cx="731424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6/15/2020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58702" y="2370584"/>
            <a:ext cx="8838049" cy="914400"/>
          </a:xfrm>
          <a:prstGeom prst="rect">
            <a:avLst/>
          </a:prstGeom>
        </p:spPr>
        <p:txBody>
          <a:bodyPr>
            <a:normAutofit/>
          </a:bodyPr>
          <a:lstStyle/>
          <a:p>
            <a:pPr algn="ctr">
              <a:spcBef>
                <a:spcPct val="0"/>
              </a:spcBef>
              <a:defRPr/>
            </a:pPr>
            <a:r>
              <a:rPr lang="en-US" sz="4800" dirty="0" smtClean="0">
                <a:latin typeface="Segoe UI Light" panose="020B0502040204020203" pitchFamily="34" charset="0"/>
                <a:cs typeface="Segoe UI Light" panose="020B0502040204020203" pitchFamily="34" charset="0"/>
              </a:rPr>
              <a:t>LEFT OUTER JOIN</a:t>
            </a:r>
            <a:endParaRPr lang="en-US" sz="4800"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 xmlns:a16="http://schemas.microsoft.com/office/drawing/2014/main" id="{41A85463-8A73-4AAF-B006-A8206B2E4A6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4" name="Footer Placeholder 2">
            <a:extLst>
              <a:ext uri="{FF2B5EF4-FFF2-40B4-BE49-F238E27FC236}">
                <a16:creationId xmlns="" xmlns:a16="http://schemas.microsoft.com/office/drawing/2014/main" id="{4610B96E-6F6B-4597-8ADF-B68C8A17E820}"/>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10" name="Rectangle 9"/>
          <p:cNvSpPr/>
          <p:nvPr/>
        </p:nvSpPr>
        <p:spPr>
          <a:xfrm>
            <a:off x="523042" y="3357562"/>
            <a:ext cx="11144328" cy="646331"/>
          </a:xfrm>
          <a:prstGeom prst="rect">
            <a:avLst/>
          </a:prstGeom>
        </p:spPr>
        <p:txBody>
          <a:bodyPr wrap="square">
            <a:spAutoFit/>
          </a:bodyPr>
          <a:lstStyle/>
          <a:p>
            <a:r>
              <a:rPr lang="en-US" dirty="0" smtClean="0">
                <a:latin typeface="Palatino Linotype" pitchFamily="18" charset="0"/>
              </a:rPr>
              <a:t>The LEFT JOIN clause allows you to query data from multiple tables. It returns all rows from the left table and the matching rows from the right table. If no matching rows found in the right table, NULL are used.</a:t>
            </a:r>
            <a:endParaRPr lang="en-US" dirty="0">
              <a:latin typeface="Palatino Linotype" pitchFamily="18" charset="0"/>
            </a:endParaRPr>
          </a:p>
        </p:txBody>
      </p:sp>
    </p:spTree>
    <p:extLst>
      <p:ext uri="{BB962C8B-B14F-4D97-AF65-F5344CB8AC3E}">
        <p14:creationId xmlns="" xmlns:p14="http://schemas.microsoft.com/office/powerpoint/2010/main" val="4253925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41A85463-8A73-4AAF-B006-A8206B2E4A6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22" name="Footer Placeholder 2">
            <a:extLst>
              <a:ext uri="{FF2B5EF4-FFF2-40B4-BE49-F238E27FC236}">
                <a16:creationId xmlns:a16="http://schemas.microsoft.com/office/drawing/2014/main" xmlns="" id="{FE7D71F0-97C1-4A7C-A634-BE2CA956F0C6}"/>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26" name="Rectangle 25"/>
          <p:cNvSpPr/>
          <p:nvPr/>
        </p:nvSpPr>
        <p:spPr>
          <a:xfrm>
            <a:off x="308728" y="714356"/>
            <a:ext cx="11572956" cy="923330"/>
          </a:xfrm>
          <a:prstGeom prst="rect">
            <a:avLst/>
          </a:prstGeom>
        </p:spPr>
        <p:txBody>
          <a:bodyPr wrap="square">
            <a:spAutoFit/>
          </a:bodyPr>
          <a:lstStyle/>
          <a:p>
            <a:r>
              <a:rPr lang="en-US" dirty="0" smtClean="0">
                <a:latin typeface="Palatino Linotype" pitchFamily="18" charset="0"/>
              </a:rPr>
              <a:t>Suppose, we want to join two tables: A and B. SQL left outer join returns all rows in the left table (A) and all the matching rows found in the right table (B). It means the result of the SQL left join always contains the rows in the left table. </a:t>
            </a:r>
            <a:r>
              <a:rPr lang="en-US" dirty="0" smtClean="0"/>
              <a:t>. If no matching rows found in the right table, NULL are displayed.</a:t>
            </a:r>
            <a:endParaRPr lang="en-US" dirty="0">
              <a:latin typeface="Palatino Linotype" pitchFamily="18" charset="0"/>
            </a:endParaRPr>
          </a:p>
        </p:txBody>
      </p:sp>
      <p:sp>
        <p:nvSpPr>
          <p:cNvPr id="36" name="Rectangle 35"/>
          <p:cNvSpPr/>
          <p:nvPr/>
        </p:nvSpPr>
        <p:spPr>
          <a:xfrm>
            <a:off x="380166" y="1711099"/>
            <a:ext cx="11501518" cy="646331"/>
          </a:xfrm>
          <a:prstGeom prst="rect">
            <a:avLst/>
          </a:prstGeom>
        </p:spPr>
        <p:txBody>
          <a:bodyPr wrap="square">
            <a:spAutoFit/>
          </a:bodyPr>
          <a:lstStyle/>
          <a:p>
            <a:r>
              <a:rPr lang="en-US" dirty="0" smtClean="0"/>
              <a:t>The following example the LEFT JOIN of two tables T1(AC-1, AC-2, AC-3, AC-4, AC-5) and T2(C-1, C-2, C-3, C-4). The LEFT JOIN will match rows from the T1 table with the rows from T2 table using patterns:</a:t>
            </a:r>
            <a:endParaRPr lang="en-US" dirty="0"/>
          </a:p>
        </p:txBody>
      </p:sp>
      <p:pic>
        <p:nvPicPr>
          <p:cNvPr id="37" name="Picture 36"/>
          <p:cNvPicPr>
            <a:picLocks noChangeAspect="1"/>
          </p:cNvPicPr>
          <p:nvPr/>
        </p:nvPicPr>
        <p:blipFill>
          <a:blip r:embed="rId3"/>
          <a:stretch>
            <a:fillRect/>
          </a:stretch>
        </p:blipFill>
        <p:spPr>
          <a:xfrm>
            <a:off x="1366077" y="2443184"/>
            <a:ext cx="9515475" cy="4057650"/>
          </a:xfrm>
          <a:prstGeom prst="rect">
            <a:avLst/>
          </a:prstGeom>
        </p:spPr>
      </p:pic>
    </p:spTree>
    <p:extLst>
      <p:ext uri="{BB962C8B-B14F-4D97-AF65-F5344CB8AC3E}">
        <p14:creationId xmlns="" xmlns:p14="http://schemas.microsoft.com/office/powerpoint/2010/main" val="4253925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smtClean="0">
                <a:latin typeface="Arial" pitchFamily="34" charset="0"/>
                <a:cs typeface="Arial" pitchFamily="34" charset="0"/>
              </a:rPr>
              <a:t>Left Outer Join</a:t>
            </a:r>
            <a:endParaRPr lang="en-IN" sz="3200" b="1" i="1" dirty="0">
              <a:latin typeface="Arial" pitchFamily="34" charset="0"/>
              <a:cs typeface="Arial" pitchFamily="34" charset="0"/>
            </a:endParaRPr>
          </a:p>
        </p:txBody>
      </p:sp>
      <p:sp>
        <p:nvSpPr>
          <p:cNvPr id="7" name="Rectangle 6"/>
          <p:cNvSpPr/>
          <p:nvPr/>
        </p:nvSpPr>
        <p:spPr>
          <a:xfrm>
            <a:off x="406574" y="1208946"/>
            <a:ext cx="11444604" cy="707886"/>
          </a:xfrm>
          <a:prstGeom prst="rect">
            <a:avLst/>
          </a:prstGeom>
        </p:spPr>
        <p:txBody>
          <a:bodyPr wrap="square">
            <a:spAutoFit/>
          </a:bodyPr>
          <a:lstStyle/>
          <a:p>
            <a:r>
              <a:rPr lang="en-US" sz="2000" dirty="0" smtClean="0">
                <a:latin typeface="Liberation Mono"/>
              </a:rPr>
              <a:t>SELECT column-list from &lt;table_references&gt; </a:t>
            </a:r>
            <a:r>
              <a:rPr lang="en-US" sz="2000" b="1" u="sng" dirty="0" smtClean="0">
                <a:uFill>
                  <a:solidFill>
                    <a:srgbClr val="FF0000"/>
                  </a:solidFill>
                </a:uFill>
                <a:latin typeface="Liberation Mono"/>
              </a:rPr>
              <a:t>LEFT [OUTER ] JOIN </a:t>
            </a:r>
            <a:r>
              <a:rPr lang="en-US" sz="2000" dirty="0" smtClean="0">
                <a:latin typeface="Liberation Mono"/>
              </a:rPr>
              <a:t>&lt;table_references&gt; </a:t>
            </a:r>
            <a:r>
              <a:rPr lang="en-US" sz="2000" b="1" u="sng" dirty="0" smtClean="0">
                <a:uFill>
                  <a:solidFill>
                    <a:srgbClr val="FF0000"/>
                  </a:solidFill>
                </a:uFill>
                <a:latin typeface="Liberation Mono"/>
              </a:rPr>
              <a:t>ON</a:t>
            </a:r>
            <a:r>
              <a:rPr lang="en-US" sz="2000" dirty="0" smtClean="0">
                <a:latin typeface="Liberation Mono"/>
              </a:rPr>
              <a:t> table1.column-name = table2.column-name</a:t>
            </a:r>
            <a:endParaRPr lang="en-US" sz="2000" dirty="0">
              <a:latin typeface="Liberation Mono"/>
            </a:endParaRPr>
          </a:p>
        </p:txBody>
      </p:sp>
      <p:sp>
        <p:nvSpPr>
          <p:cNvPr id="3" name="Rectangle 2"/>
          <p:cNvSpPr/>
          <p:nvPr/>
        </p:nvSpPr>
        <p:spPr>
          <a:xfrm>
            <a:off x="202398" y="2204864"/>
            <a:ext cx="11444604" cy="646331"/>
          </a:xfrm>
          <a:prstGeom prst="rect">
            <a:avLst/>
          </a:prstGeom>
        </p:spPr>
        <p:txBody>
          <a:bodyPr wrap="square">
            <a:spAutoFit/>
          </a:bodyPr>
          <a:lstStyle/>
          <a:p>
            <a:pPr marL="285750" indent="-285750">
              <a:buFont typeface="Arial" panose="020B0604020202020204" pitchFamily="34" charset="0"/>
              <a:buChar char="•"/>
            </a:pPr>
            <a:r>
              <a:rPr lang="en-US" dirty="0" smtClean="0">
                <a:latin typeface="Arial" panose="020B0604020202020204" pitchFamily="34" charset="0"/>
                <a:ea typeface="Times New Roman" panose="02020603050405020304" pitchFamily="18" charset="0"/>
                <a:cs typeface="Arial" panose="020B0604020202020204" pitchFamily="34" charset="0"/>
              </a:rPr>
              <a:t>SELECT student.ID, firstName, lastName, fees FROM student </a:t>
            </a:r>
            <a:r>
              <a:rPr lang="en-US" dirty="0" smtClean="0">
                <a:latin typeface="Arial" panose="020B0604020202020204" pitchFamily="34" charset="0"/>
                <a:ea typeface="Times New Roman" panose="02020603050405020304" pitchFamily="18" charset="0"/>
                <a:cs typeface="Arial" panose="020B0604020202020204" pitchFamily="34" charset="0"/>
              </a:rPr>
              <a:t>LEFT OUTER JOIN </a:t>
            </a:r>
            <a:r>
              <a:rPr lang="en-US" dirty="0" smtClean="0">
                <a:latin typeface="Arial" panose="020B0604020202020204" pitchFamily="34" charset="0"/>
                <a:ea typeface="Times New Roman" panose="02020603050405020304" pitchFamily="18" charset="0"/>
                <a:cs typeface="Arial" panose="020B0604020202020204" pitchFamily="34" charset="0"/>
              </a:rPr>
              <a:t>coursefees ON student.ID = coursefees.studentID;</a:t>
            </a:r>
            <a:endParaRPr lang="en-US"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FEA8C22B-921E-481F-8797-57B673F124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9" name="Rectangle 8"/>
          <p:cNvSpPr/>
          <p:nvPr/>
        </p:nvSpPr>
        <p:spPr>
          <a:xfrm>
            <a:off x="406574" y="836712"/>
            <a:ext cx="851515" cy="369332"/>
          </a:xfrm>
          <a:prstGeom prst="rect">
            <a:avLst/>
          </a:prstGeom>
        </p:spPr>
        <p:txBody>
          <a:bodyPr wrap="none">
            <a:spAutoFit/>
          </a:bodyPr>
          <a:lstStyle/>
          <a:p>
            <a:r>
              <a:rPr lang="en-US" dirty="0" smtClean="0">
                <a:latin typeface="Liberation Mono"/>
              </a:rPr>
              <a:t>syntex</a:t>
            </a:r>
            <a:endParaRPr lang="en-US" dirty="0"/>
          </a:p>
        </p:txBody>
      </p:sp>
      <p:pic>
        <p:nvPicPr>
          <p:cNvPr id="1026" name="Picture 2"/>
          <p:cNvPicPr>
            <a:picLocks noChangeAspect="1" noChangeArrowheads="1"/>
          </p:cNvPicPr>
          <p:nvPr/>
        </p:nvPicPr>
        <p:blipFill>
          <a:blip r:embed="rId3"/>
          <a:srcRect/>
          <a:stretch>
            <a:fillRect/>
          </a:stretch>
        </p:blipFill>
        <p:spPr bwMode="auto">
          <a:xfrm>
            <a:off x="523042" y="3057193"/>
            <a:ext cx="6000792" cy="3372203"/>
          </a:xfrm>
          <a:prstGeom prst="rect">
            <a:avLst/>
          </a:prstGeom>
          <a:noFill/>
          <a:ln w="9525">
            <a:noFill/>
            <a:miter lim="800000"/>
            <a:headEnd/>
            <a:tailEnd/>
          </a:ln>
          <a:effectLst/>
        </p:spPr>
      </p:pic>
    </p:spTree>
    <p:extLst>
      <p:ext uri="{BB962C8B-B14F-4D97-AF65-F5344CB8AC3E}">
        <p14:creationId xmlns:p14="http://schemas.microsoft.com/office/powerpoint/2010/main" xmlns="" val="181608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51371</TotalTime>
  <Words>238</Words>
  <Application>Microsoft Office PowerPoint</Application>
  <PresentationFormat>Custom</PresentationFormat>
  <Paragraphs>10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Slide 1</vt:lpstr>
      <vt:lpstr>Slide 2</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saleel</dc:creator>
  <cp:lastModifiedBy>Administrator</cp:lastModifiedBy>
  <cp:revision>2982</cp:revision>
  <dcterms:created xsi:type="dcterms:W3CDTF">2019-04-24T09:11:59Z</dcterms:created>
  <dcterms:modified xsi:type="dcterms:W3CDTF">2020-06-15T07:06:58Z</dcterms:modified>
</cp:coreProperties>
</file>