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507" r:id="rId2"/>
    <p:sldId id="508" r:id="rId3"/>
    <p:sldId id="502" r:id="rId4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duction" id="{A3D14946-8297-4856-B082-4FEFA482017C}">
          <p14:sldIdLst>
            <p14:sldId id="282"/>
            <p14:sldId id="257"/>
            <p14:sldId id="1096"/>
            <p14:sldId id="1098"/>
            <p14:sldId id="1093"/>
            <p14:sldId id="1094"/>
            <p14:sldId id="1095"/>
            <p14:sldId id="262"/>
            <p14:sldId id="1082"/>
            <p14:sldId id="1099"/>
            <p14:sldId id="266"/>
            <p14:sldId id="1100"/>
            <p14:sldId id="1085"/>
            <p14:sldId id="1083"/>
            <p14:sldId id="1070"/>
            <p14:sldId id="269"/>
            <p14:sldId id="270"/>
            <p14:sldId id="271"/>
            <p14:sldId id="267"/>
            <p14:sldId id="272"/>
            <p14:sldId id="273"/>
          </p14:sldIdLst>
        </p14:section>
        <p14:section name="Data Defination Language" id="{347E00EC-A70B-42D3-B55A-27753B89E162}">
          <p14:sldIdLst>
            <p14:sldId id="283"/>
            <p14:sldId id="274"/>
            <p14:sldId id="275"/>
            <p14:sldId id="276"/>
            <p14:sldId id="285"/>
            <p14:sldId id="286"/>
            <p14:sldId id="289"/>
            <p14:sldId id="290"/>
            <p14:sldId id="291"/>
            <p14:sldId id="866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  <p14:sldId id="302"/>
            <p14:sldId id="1104"/>
            <p14:sldId id="1147"/>
            <p14:sldId id="1150"/>
            <p14:sldId id="305"/>
            <p14:sldId id="1151"/>
            <p14:sldId id="306"/>
            <p14:sldId id="307"/>
            <p14:sldId id="308"/>
            <p14:sldId id="1105"/>
            <p14:sldId id="1148"/>
            <p14:sldId id="1152"/>
            <p14:sldId id="311"/>
            <p14:sldId id="1153"/>
            <p14:sldId id="312"/>
            <p14:sldId id="313"/>
            <p14:sldId id="314"/>
            <p14:sldId id="315"/>
            <p14:sldId id="316"/>
            <p14:sldId id="1158"/>
            <p14:sldId id="1156"/>
            <p14:sldId id="1109"/>
            <p14:sldId id="1157"/>
            <p14:sldId id="1110"/>
            <p14:sldId id="319"/>
            <p14:sldId id="847"/>
            <p14:sldId id="320"/>
            <p14:sldId id="1149"/>
            <p14:sldId id="1111"/>
            <p14:sldId id="1154"/>
            <p14:sldId id="1107"/>
            <p14:sldId id="1155"/>
            <p14:sldId id="1108"/>
            <p14:sldId id="1106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848"/>
            <p14:sldId id="849"/>
            <p14:sldId id="851"/>
            <p14:sldId id="331"/>
            <p14:sldId id="1144"/>
            <p14:sldId id="336"/>
            <p14:sldId id="852"/>
            <p14:sldId id="334"/>
            <p14:sldId id="337"/>
            <p14:sldId id="338"/>
            <p14:sldId id="339"/>
            <p14:sldId id="1159"/>
            <p14:sldId id="1163"/>
            <p14:sldId id="1160"/>
            <p14:sldId id="1164"/>
            <p14:sldId id="1161"/>
            <p14:sldId id="1165"/>
            <p14:sldId id="1167"/>
            <p14:sldId id="1162"/>
            <p14:sldId id="1166"/>
            <p14:sldId id="1140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1079"/>
            <p14:sldId id="1080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1131"/>
            <p14:sldId id="362"/>
            <p14:sldId id="365"/>
            <p14:sldId id="366"/>
          </p14:sldIdLst>
        </p14:section>
        <p14:section name="Data Manuplation Language" id="{DABA1552-33D0-4262-A930-69DA7CCB6843}">
          <p14:sldIdLst>
            <p14:sldId id="367"/>
            <p14:sldId id="368"/>
            <p14:sldId id="369"/>
            <p14:sldId id="371"/>
            <p14:sldId id="1126"/>
            <p14:sldId id="372"/>
            <p14:sldId id="1125"/>
            <p14:sldId id="373"/>
            <p14:sldId id="374"/>
            <p14:sldId id="375"/>
            <p14:sldId id="376"/>
            <p14:sldId id="377"/>
            <p14:sldId id="380"/>
            <p14:sldId id="381"/>
            <p14:sldId id="382"/>
            <p14:sldId id="383"/>
            <p14:sldId id="1081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853"/>
            <p14:sldId id="1102"/>
            <p14:sldId id="855"/>
            <p14:sldId id="856"/>
            <p14:sldId id="857"/>
            <p14:sldId id="858"/>
            <p14:sldId id="393"/>
            <p14:sldId id="394"/>
            <p14:sldId id="395"/>
            <p14:sldId id="397"/>
            <p14:sldId id="398"/>
            <p14:sldId id="402"/>
            <p14:sldId id="403"/>
            <p14:sldId id="404"/>
            <p14:sldId id="405"/>
            <p14:sldId id="406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1113"/>
            <p14:sldId id="1042"/>
            <p14:sldId id="1114"/>
            <p14:sldId id="1127"/>
            <p14:sldId id="1115"/>
            <p14:sldId id="1116"/>
            <p14:sldId id="428"/>
            <p14:sldId id="429"/>
            <p14:sldId id="1128"/>
            <p14:sldId id="430"/>
            <p14:sldId id="431"/>
            <p14:sldId id="434"/>
            <p14:sldId id="435"/>
            <p14:sldId id="436"/>
            <p14:sldId id="437"/>
            <p14:sldId id="438"/>
            <p14:sldId id="443"/>
            <p14:sldId id="445"/>
            <p14:sldId id="446"/>
            <p14:sldId id="440"/>
            <p14:sldId id="441"/>
            <p14:sldId id="44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7"/>
            <p14:sldId id="468"/>
            <p14:sldId id="469"/>
            <p14:sldId id="470"/>
            <p14:sldId id="471"/>
            <p14:sldId id="472"/>
            <p14:sldId id="473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1123"/>
            <p14:sldId id="524"/>
            <p14:sldId id="1124"/>
            <p14:sldId id="525"/>
            <p14:sldId id="526"/>
            <p14:sldId id="527"/>
            <p14:sldId id="1122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1121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</p14:sldIdLst>
        </p14:section>
        <p14:section name="Theory Section" id="{34884AC8-2BB3-410A-B367-3356E05FE22B}">
          <p14:sldIdLst>
            <p14:sldId id="618"/>
            <p14:sldId id="563"/>
            <p14:sldId id="564"/>
            <p14:sldId id="565"/>
            <p14:sldId id="566"/>
            <p14:sldId id="567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1141"/>
            <p14:sldId id="591"/>
            <p14:sldId id="1142"/>
            <p14:sldId id="592"/>
            <p14:sldId id="593"/>
            <p14:sldId id="1143"/>
            <p14:sldId id="594"/>
            <p14:sldId id="595"/>
            <p14:sldId id="596"/>
            <p14:sldId id="597"/>
            <p14:sldId id="598"/>
            <p14:sldId id="599"/>
            <p14:sldId id="602"/>
            <p14:sldId id="603"/>
            <p14:sldId id="604"/>
            <p14:sldId id="605"/>
            <p14:sldId id="606"/>
            <p14:sldId id="607"/>
          </p14:sldIdLst>
        </p14:section>
        <p14:section name="Normatization" id="{EF0E5AD4-5FD4-4F19-A19E-E102405AA098}">
          <p14:sldIdLst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860"/>
            <p14:sldId id="861"/>
            <p14:sldId id="862"/>
            <p14:sldId id="632"/>
            <p14:sldId id="633"/>
            <p14:sldId id="634"/>
            <p14:sldId id="1086"/>
            <p14:sldId id="635"/>
            <p14:sldId id="1087"/>
            <p14:sldId id="636"/>
            <p14:sldId id="637"/>
            <p14:sldId id="1088"/>
            <p14:sldId id="638"/>
            <p14:sldId id="639"/>
            <p14:sldId id="640"/>
            <p14:sldId id="641"/>
          </p14:sldIdLst>
        </p14:section>
        <p14:section name="Stored Procedure and Function" id="{B62913B0-EC9F-4436-BEDC-4DCBF9A2B3AB}">
          <p14:sldIdLst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69"/>
            <p14:sldId id="670"/>
            <p14:sldId id="1139"/>
            <p14:sldId id="661"/>
            <p14:sldId id="662"/>
            <p14:sldId id="663"/>
            <p14:sldId id="1132"/>
            <p14:sldId id="668"/>
            <p14:sldId id="672"/>
            <p14:sldId id="673"/>
            <p14:sldId id="1136"/>
            <p14:sldId id="1137"/>
            <p14:sldId id="1138"/>
            <p14:sldId id="675"/>
            <p14:sldId id="676"/>
            <p14:sldId id="677"/>
            <p14:sldId id="678"/>
            <p14:sldId id="679"/>
            <p14:sldId id="680"/>
          </p14:sldIdLst>
        </p14:section>
        <p14:section name="Triggers" id="{43413A11-6D7B-4E6D-B88B-1C10283CD29F}">
          <p14:sldIdLst>
            <p14:sldId id="681"/>
            <p14:sldId id="682"/>
            <p14:sldId id="683"/>
            <p14:sldId id="684"/>
            <p14:sldId id="686"/>
            <p14:sldId id="688"/>
            <p14:sldId id="1133"/>
            <p14:sldId id="692"/>
            <p14:sldId id="1134"/>
            <p14:sldId id="1135"/>
            <p14:sldId id="689"/>
            <p14:sldId id="690"/>
            <p14:sldId id="691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NoSQL" id="{043CF6B2-E975-4043-812B-33699AD3D23F}">
          <p14:sldIdLst>
            <p14:sldId id="699"/>
            <p14:sldId id="700"/>
            <p14:sldId id="707"/>
            <p14:sldId id="701"/>
            <p14:sldId id="702"/>
            <p14:sldId id="703"/>
            <p14:sldId id="704"/>
            <p14:sldId id="1130"/>
            <p14:sldId id="705"/>
            <p14:sldId id="708"/>
            <p14:sldId id="1089"/>
            <p14:sldId id="864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  <p14:sldId id="793"/>
            <p14:sldId id="794"/>
            <p14:sldId id="795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</p14:sldIdLst>
        </p14:section>
        <p14:section name="Big Data" id="{714FF753-78D3-4CFC-AD17-400810612444}">
          <p14:sldIdLst>
            <p14:sldId id="842"/>
            <p14:sldId id="843"/>
            <p14:sldId id="844"/>
            <p14:sldId id="845"/>
            <p14:sldId id="863"/>
            <p14:sldId id="865"/>
            <p14:sldId id="846"/>
            <p14:sldId id="503"/>
            <p14:sldId id="1101"/>
            <p14:sldId id="1118"/>
            <p14:sldId id="1120"/>
            <p14:sldId id="1171"/>
            <p14:sldId id="1170"/>
            <p14:sldId id="1169"/>
            <p14:sldId id="1168"/>
            <p14:sldId id="1172"/>
            <p14:sldId id="1173"/>
            <p14:sldId id="1174"/>
            <p14:sldId id="117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=""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C8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897" autoAdjust="0"/>
    <p:restoredTop sz="94660"/>
  </p:normalViewPr>
  <p:slideViewPr>
    <p:cSldViewPr>
      <p:cViewPr varScale="1">
        <p:scale>
          <a:sx n="68" d="100"/>
          <a:sy n="68" d="100"/>
        </p:scale>
        <p:origin x="-660" y="-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58702" y="2370584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/>
              <a:t>Cross Join / Cartesian Join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1A85463-8A73-4AAF-B006-A8206B2E4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4610B96E-6F6B-4597-8ADF-B68C8A17E820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3042" y="3357562"/>
            <a:ext cx="11144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 CROSS JOIN joined every row from the first table (T1) with every row from the second table (T2). In other words, the cross join returns a Cartesian product of rows from both tables.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39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1A85463-8A73-4AAF-B006-A8206B2E4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FE7D71F0-97C1-4A7C-A634-BE2CA956F0C6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80166" y="1711099"/>
            <a:ext cx="11501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 CROSS JOIN gets a row from the first table (T1) and then creates a new row for every row in the second table (T2). It then does the same for the next row for in the first table (T1) and so on.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5984" y="2419372"/>
            <a:ext cx="8821737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539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Cross 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574" y="1208946"/>
            <a:ext cx="11444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Liberation Mono"/>
              </a:rPr>
              <a:t>SELECT column-list from &lt;table_references&gt; </a:t>
            </a:r>
            <a:r>
              <a:rPr lang="en-US" sz="2000" b="1" dirty="0" smtClean="0">
                <a:uFill>
                  <a:solidFill>
                    <a:srgbClr val="FF0000"/>
                  </a:solidFill>
                </a:uFill>
                <a:latin typeface="Liberation Mono"/>
              </a:rPr>
              <a:t>CROSS JOIN </a:t>
            </a:r>
            <a:r>
              <a:rPr lang="en-US" sz="2000" dirty="0" smtClean="0">
                <a:latin typeface="Liberation Mono"/>
              </a:rPr>
              <a:t>&lt;table_references&gt;</a:t>
            </a:r>
            <a:endParaRPr lang="en-US" sz="2000" dirty="0">
              <a:latin typeface="Liberation Mon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EA8C22B-921E-481F-8797-57B673F124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6574" y="83671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iberation Mono"/>
              </a:rPr>
              <a:t>syntex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1608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51394</TotalTime>
  <Words>51</Words>
  <Application>Microsoft Office PowerPoint</Application>
  <PresentationFormat>Custom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Administrator</cp:lastModifiedBy>
  <cp:revision>2991</cp:revision>
  <dcterms:created xsi:type="dcterms:W3CDTF">2019-04-24T09:11:59Z</dcterms:created>
  <dcterms:modified xsi:type="dcterms:W3CDTF">2020-06-18T03:14:40Z</dcterms:modified>
</cp:coreProperties>
</file>