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07" r:id="rId2"/>
    <p:sldId id="511" r:id="rId3"/>
    <p:sldId id="512" r:id="rId4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xmlns="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58702" y="1714488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dirty="0" smtClean="0"/>
              <a:t>UNION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7356" y="2786058"/>
            <a:ext cx="109300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UNION</a:t>
            </a:r>
            <a:r>
              <a:rPr lang="en-US" dirty="0" smtClean="0"/>
              <a:t> operator is used to combine the result sets of 2 or more SELECT statements. It removes duplicate rows between the various SELECT statements. Each SELECT statement within the </a:t>
            </a:r>
            <a:r>
              <a:rPr lang="en-US" b="1" dirty="0" smtClean="0"/>
              <a:t>UNION</a:t>
            </a:r>
            <a:r>
              <a:rPr lang="en-US" dirty="0" smtClean="0"/>
              <a:t> operator must have the same number of fields in the result sets with similar data types.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3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3200" dirty="0" smtClean="0"/>
              <a:t>Union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FCEA25C-A470-465B-BC39-A867F65676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CCAD7C66-2D7B-4AB2-BA16-AF994F41546D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8992" y="3571876"/>
            <a:ext cx="68770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594480" y="2916792"/>
            <a:ext cx="900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example, the table ‘A’ has C-5, C-1, and C-3 and the table ‘B’ has C-1, C-2, and C-3.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8728" y="714356"/>
            <a:ext cx="11501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combine result set of two or more queries using the UNION operator, these are the basic rules that you must follow: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First, the number and the orders of columns that appear in all SELECT statements must be the same.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Second, the data types of columns must be the same or compatible.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1604" y="2071678"/>
            <a:ext cx="11215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By default, the UNION operator removes duplicate rows even if you don’t specify the DISTINCT operator explicitly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921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3200" dirty="0" smtClean="0"/>
              <a:t>Union All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FCEA25C-A470-465B-BC39-A867F65676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CCAD7C66-2D7B-4AB2-BA16-AF994F41546D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4480" y="1785926"/>
            <a:ext cx="900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example, the table ‘A’ has C-5, C-1, and C-3 and the table ‘B’ has C-1, C-2, and C-3.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7554" y="2200295"/>
            <a:ext cx="71342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23042" y="785794"/>
            <a:ext cx="112872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Union ALL </a:t>
            </a:r>
            <a:r>
              <a:rPr lang="en-US" dirty="0" smtClean="0"/>
              <a:t>operator combines the results of two or more queries into a single result set that includes all the rows that belong to all queries in the Union. In simple terms, it combines the two or more row sets and keeps duplicates.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921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51479</TotalTime>
  <Words>231</Words>
  <Application>Microsoft Office PowerPoint</Application>
  <PresentationFormat>Custom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3051</cp:revision>
  <dcterms:created xsi:type="dcterms:W3CDTF">2019-04-24T09:11:59Z</dcterms:created>
  <dcterms:modified xsi:type="dcterms:W3CDTF">2020-06-18T05:05:18Z</dcterms:modified>
</cp:coreProperties>
</file>