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07" r:id="rId2"/>
    <p:sldId id="509" r:id="rId3"/>
    <p:sldId id="508" r:id="rId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171448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 smtClean="0"/>
              <a:t>Queries and Sub-queries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3042" y="2558590"/>
            <a:ext cx="112872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Subquery or Inner query or a Nested query is a query within another SQL query and embedded within the WHERE clause.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subquery is used to return data that will be used in the main query as a condition to further restrict the data to be retrieved.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Subqueries can be used with the SELECT, INSERT, UPDATE, and DELETE statements along with the operators like =, &lt;, &gt;, &gt;=, &lt;=, IN, BETWEEN, etc.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4963D5-C5D7-4665-A966-D1AF5B361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26768" y="4500570"/>
            <a:ext cx="7226222" cy="170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>
                <a:latin typeface="Arial" pitchFamily="34" charset="0"/>
                <a:cs typeface="Arial" pitchFamily="34" charset="0"/>
              </a:rPr>
              <a:t>Types of Subqueries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566" y="1355650"/>
            <a:ext cx="11593288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Subquery as Scalar Operand – SELECT clause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using Subqueries – WHERE / HAVING clause (Single row subquery)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Subqueries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the FROM Clause – Inline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CEA25C-A470-465B-BC39-A867F6567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CCAD7C66-2D7B-4AB2-BA16-AF994F41546D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921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166" y="2071678"/>
            <a:ext cx="114300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Important Rule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subquery can be placed in a number of SQL clauses like WHERE clause, FROM clause, HAVING clause.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You can use Subquery with SELECT, UPDATE, INSERT, DELETE statements along with the operators like =, &lt;, &gt;, &gt;=, &lt;=, IN, BETWEEN,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subquery is a query within another query. The outer query is known as the main query, and the inner query is known as a subquery.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Subqueries are on the right side of the comparison operator.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subquery is enclosed in </a:t>
            </a:r>
            <a:r>
              <a:rPr lang="en-US" smtClean="0"/>
              <a:t>parentheses</a:t>
            </a:r>
            <a:r>
              <a:rPr lang="en-US" smtClean="0"/>
              <a:t>.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37290" y="857232"/>
            <a:ext cx="11287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subquery, also known as a </a:t>
            </a:r>
            <a:r>
              <a:rPr lang="en-US" dirty="0" smtClean="0"/>
              <a:t>nested query, </a:t>
            </a:r>
            <a:r>
              <a:rPr lang="en-US" dirty="0" smtClean="0"/>
              <a:t>subquery </a:t>
            </a:r>
            <a:r>
              <a:rPr lang="en-US" dirty="0" smtClean="0"/>
              <a:t>is </a:t>
            </a:r>
            <a:r>
              <a:rPr lang="en-US" dirty="0" smtClean="0"/>
              <a:t>a SELECT query embedded within the WHERE or HAVING clause of another SQL query. The data returned by the subquery is used by the outer statement in the same way a literal value would be used.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Subqueries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51412</TotalTime>
  <Words>312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3003</cp:revision>
  <dcterms:created xsi:type="dcterms:W3CDTF">2019-04-24T09:11:59Z</dcterms:created>
  <dcterms:modified xsi:type="dcterms:W3CDTF">2020-06-18T03:48:19Z</dcterms:modified>
</cp:coreProperties>
</file>