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507" r:id="rId2"/>
    <p:sldId id="509" r:id="rId3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8702" y="1714488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400" dirty="0" smtClean="0"/>
              <a:t>Introduction to PL/SQL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3042" y="2643182"/>
            <a:ext cx="112872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PL/SQL stands for “Procedural Language extensions to the Structured Query Language”. SQL is a popular language for both querying and updating data in the relational database management systems (RDBMS). PL/SQL is a block structured language that enables developers to combine the power of SQL with procedural statements.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3200" dirty="0" smtClean="0"/>
              <a:t>PL/SQL</a:t>
            </a:r>
            <a:endParaRPr lang="en-US" sz="3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FCEA25C-A470-465B-BC39-A867F65676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CCAD7C66-2D7B-4AB2-BA16-AF994F41546D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166" y="1443841"/>
            <a:ext cx="115015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dirty="0" smtClean="0"/>
              <a:t>Features of PL/SQL</a:t>
            </a:r>
            <a:r>
              <a:rPr lang="en-US" b="1" dirty="0" smtClean="0"/>
              <a:t>:</a:t>
            </a:r>
          </a:p>
          <a:p>
            <a:pPr fontAlgn="base"/>
            <a:endParaRPr lang="en-US" dirty="0" smtClean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dirty="0" smtClean="0"/>
              <a:t>PL/SQL is basically a procedural language, which provides the functionality of decision making</a:t>
            </a:r>
            <a:r>
              <a:rPr lang="en-US" dirty="0" smtClean="0"/>
              <a:t>, and iteration.</a:t>
            </a:r>
            <a:endParaRPr lang="en-US" dirty="0" smtClean="0"/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dirty="0" smtClean="0"/>
              <a:t>PL/SQL can execute a number of queries in one block using single command.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dirty="0" smtClean="0"/>
              <a:t>PL/SQL </a:t>
            </a:r>
            <a:r>
              <a:rPr lang="en-US" dirty="0" smtClean="0"/>
              <a:t>unit such as procedures, functions, packages, triggers, and types, which are stored in the database for reuse by applications.</a:t>
            </a:r>
          </a:p>
          <a:p>
            <a:pPr marL="342900" indent="-342900" fontAlgn="base">
              <a:buFont typeface="Arial" pitchFamily="34" charset="0"/>
              <a:buChar char="•"/>
            </a:pPr>
            <a:r>
              <a:rPr lang="en-US" dirty="0" smtClean="0"/>
              <a:t>PL/SQL provides a feature to handle the exception which occurs in PL/SQL block known as exception handling block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19217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51459</TotalTime>
  <Words>128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3041</cp:revision>
  <dcterms:created xsi:type="dcterms:W3CDTF">2019-04-24T09:11:59Z</dcterms:created>
  <dcterms:modified xsi:type="dcterms:W3CDTF">2020-06-18T05:26:49Z</dcterms:modified>
</cp:coreProperties>
</file>