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241" r:id="rId2"/>
    <p:sldId id="1243" r:id="rId3"/>
    <p:sldId id="1244" r:id="rId4"/>
    <p:sldId id="1245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A3D14946-8297-4856-B082-4FEFA482017C}">
          <p14:sldIdLst>
            <p14:sldId id="1241"/>
            <p14:sldId id="1243"/>
            <p14:sldId id="1244"/>
            <p14:sldId id="1245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97" autoAdjust="0"/>
    <p:restoredTop sz="94660"/>
  </p:normalViewPr>
  <p:slideViewPr>
    <p:cSldViewPr>
      <p:cViewPr varScale="1">
        <p:scale>
          <a:sx n="69" d="100"/>
          <a:sy n="69" d="100"/>
        </p:scale>
        <p:origin x="618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24E983-0C73-4002-AA14-199E8763DD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7" name="Footer Placeholder 2">
            <a:extLst>
              <a:ext uri="{FF2B5EF4-FFF2-40B4-BE49-F238E27FC236}">
                <a16:creationId xmlns:a16="http://schemas.microsoft.com/office/drawing/2014/main" id="{E14F7621-66C5-47D6-A8C7-2B6C3CD2205A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1676182" y="2442592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DDL commands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406574" y="3284984"/>
            <a:ext cx="114492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DDL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smtClean="0"/>
              <a:t>(Data Definition Language) </a:t>
            </a:r>
            <a:r>
              <a:rPr lang="en-US" dirty="0" smtClean="0">
                <a:latin typeface="Palatino Linotype" pitchFamily="18" charset="0"/>
              </a:rPr>
              <a:t>statements or commands are used to define and modify the database structure of your tables or schema.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Palatino Linotype" pitchFamily="18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06574" y="4437112"/>
            <a:ext cx="3600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CREATE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ALTER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DROP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7664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CREATE</a:t>
            </a:r>
            <a:endParaRPr lang="en-US" sz="3600" dirty="0"/>
          </a:p>
        </p:txBody>
      </p:sp>
      <p:sp>
        <p:nvSpPr>
          <p:cNvPr id="8" name="Rectangle 7"/>
          <p:cNvSpPr/>
          <p:nvPr/>
        </p:nvSpPr>
        <p:spPr>
          <a:xfrm>
            <a:off x="478582" y="836712"/>
            <a:ext cx="714272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CREATE</a:t>
            </a:r>
            <a:r>
              <a:rPr lang="en-US" dirty="0" smtClean="0">
                <a:latin typeface="Palatino Linotype" pitchFamily="18" charset="0"/>
              </a:rPr>
              <a:t> TABLE statement is used to specify the layout of your table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50590" y="1386642"/>
            <a:ext cx="7200800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The table creation command requires the following details.</a:t>
            </a:r>
          </a:p>
          <a:p>
            <a:endParaRPr lang="en-US" dirty="0" smtClean="0">
              <a:latin typeface="Palatino Linotype" pitchFamily="18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Name of the table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Name of the fields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dirty="0" smtClean="0">
                <a:latin typeface="Palatino Linotype" pitchFamily="18" charset="0"/>
              </a:rPr>
              <a:t>Definitions for each field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22598" y="3068960"/>
            <a:ext cx="4272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syntax to create a MySQL table is as follows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622598" y="3717032"/>
            <a:ext cx="55608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CREATE TABLE table_name (column_name column_type);</a:t>
            </a:r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22598" y="429309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ALTER</a:t>
            </a:r>
            <a:endParaRPr lang="en-US" sz="3600" dirty="0"/>
          </a:p>
        </p:txBody>
      </p:sp>
      <p:sp>
        <p:nvSpPr>
          <p:cNvPr id="6" name="Rectangle 5"/>
          <p:cNvSpPr/>
          <p:nvPr/>
        </p:nvSpPr>
        <p:spPr>
          <a:xfrm>
            <a:off x="550590" y="1052736"/>
            <a:ext cx="1108923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>
                <a:latin typeface="Palatino Linotype" pitchFamily="18" charset="0"/>
              </a:rPr>
              <a:t>ALTER</a:t>
            </a:r>
            <a:r>
              <a:rPr lang="en-US" dirty="0" smtClean="0">
                <a:latin typeface="Palatino Linotype" pitchFamily="18" charset="0"/>
              </a:rPr>
              <a:t> command is very useful when you want to change a name of any table field or if you want to add or delete an existing column in a table.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50590" y="2132856"/>
            <a:ext cx="6092825" cy="1295868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ADD COLUMN emailID VARCHAR(128);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CHANGE ID studentID INT;</a:t>
            </a:r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ALTER TABLE student DROP COLUMN emailID;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1BC29D4B-0260-49F9-9E5E-2135514E8A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19" name="Footer Placeholder 2">
            <a:extLst>
              <a:ext uri="{FF2B5EF4-FFF2-40B4-BE49-F238E27FC236}">
                <a16:creationId xmlns:a16="http://schemas.microsoft.com/office/drawing/2014/main" id="{379BDE68-4144-4701-89F7-BDDAFF7975E1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9A4DD51-F450-4FA7-BA18-C2A26D10D72C}"/>
              </a:ext>
            </a:extLst>
          </p:cNvPr>
          <p:cNvSpPr/>
          <p:nvPr/>
        </p:nvSpPr>
        <p:spPr>
          <a:xfrm>
            <a:off x="1523802" y="2"/>
            <a:ext cx="9142810" cy="8374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 fontAlgn="base">
              <a:lnSpc>
                <a:spcPct val="150000"/>
              </a:lnSpc>
            </a:pPr>
            <a:r>
              <a:rPr lang="en-US" sz="3600" dirty="0" smtClean="0"/>
              <a:t>DROP</a:t>
            </a:r>
            <a:endParaRPr lang="en-US" sz="3600" dirty="0"/>
          </a:p>
        </p:txBody>
      </p:sp>
      <p:sp>
        <p:nvSpPr>
          <p:cNvPr id="5" name="Rectangle 4"/>
          <p:cNvSpPr/>
          <p:nvPr/>
        </p:nvSpPr>
        <p:spPr>
          <a:xfrm>
            <a:off x="478582" y="1196752"/>
            <a:ext cx="1137726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latin typeface="Palatino Linotype" pitchFamily="18" charset="0"/>
              </a:rPr>
              <a:t>DROP</a:t>
            </a:r>
            <a:r>
              <a:rPr lang="en-US" dirty="0"/>
              <a:t> command, </a:t>
            </a:r>
            <a:r>
              <a:rPr lang="en-US" dirty="0" smtClean="0">
                <a:latin typeface="Palatino Linotype" pitchFamily="18" charset="0"/>
              </a:rPr>
              <a:t>It is very easy to drop an existing MySQL table, but you need to be very careful while deleting any existing table because the data lost will not be recovered after deleting a table.</a:t>
            </a:r>
            <a:endParaRPr lang="en-US" dirty="0">
              <a:latin typeface="Palatino Linotype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550590" y="2132856"/>
            <a:ext cx="6092825" cy="464871"/>
          </a:xfrm>
          <a:prstGeom prst="rect">
            <a:avLst/>
          </a:prstGeom>
        </p:spPr>
        <p:txBody>
          <a:bodyPr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en-US" dirty="0" smtClean="0"/>
              <a:t>DROP TABLE student;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675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51231</TotalTime>
  <Words>220</Words>
  <Application>Microsoft Office PowerPoint</Application>
  <PresentationFormat>Custom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Palatino Linotype</vt:lpstr>
      <vt:lpstr>Segoe UI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2943</cp:revision>
  <dcterms:created xsi:type="dcterms:W3CDTF">2019-04-24T09:11:59Z</dcterms:created>
  <dcterms:modified xsi:type="dcterms:W3CDTF">2020-06-13T03:25:19Z</dcterms:modified>
</cp:coreProperties>
</file>