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15" r:id="rId157"/>
    <p:sldId id="1316" r:id="rId158"/>
    <p:sldId id="1317" r:id="rId159"/>
    <p:sldId id="1318" r:id="rId160"/>
    <p:sldId id="1292" r:id="rId161"/>
    <p:sldId id="1301" r:id="rId162"/>
    <p:sldId id="1302" r:id="rId163"/>
    <p:sldId id="1294" r:id="rId164"/>
    <p:sldId id="1293" r:id="rId165"/>
    <p:sldId id="1295" r:id="rId166"/>
    <p:sldId id="1296" r:id="rId167"/>
    <p:sldId id="1297" r:id="rId168"/>
    <p:sldId id="1303" r:id="rId169"/>
    <p:sldId id="1304" r:id="rId170"/>
    <p:sldId id="954" r:id="rId171"/>
    <p:sldId id="1307" r:id="rId172"/>
    <p:sldId id="788" r:id="rId173"/>
    <p:sldId id="1087" r:id="rId1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7/9/2021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7/9/2021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5804477"/>
              </p:ext>
            </p:extLst>
          </p:nvPr>
        </p:nvGraphicFramePr>
        <p:xfrm>
          <a:off x="1524000" y="1350000"/>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708920"/>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a:t>
            </a:r>
            <a:r>
              <a:rPr lang="en-IN" sz="2000" dirty="0" err="1"/>
              <a:t>database,awp,.net</a:t>
            </a:r>
            <a:endParaRPr lang="en-IN" sz="2000" dirty="0"/>
          </a:p>
        </p:txBody>
      </p:sp>
      <p:sp>
        <p:nvSpPr>
          <p:cNvPr id="12" name="Rectangle 11">
            <a:extLst>
              <a:ext uri="{FF2B5EF4-FFF2-40B4-BE49-F238E27FC236}">
                <a16:creationId xmlns:a16="http://schemas.microsoft.com/office/drawing/2014/main" id="{79A2676E-EE72-4833-A253-E4812363677C}"/>
              </a:ext>
            </a:extLst>
          </p:cNvPr>
          <p:cNvSpPr/>
          <p:nvPr/>
        </p:nvSpPr>
        <p:spPr>
          <a:xfrm>
            <a:off x="263352" y="5291247"/>
            <a:ext cx="1166529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30057</TotalTime>
  <Words>12148</Words>
  <Application>Microsoft Office PowerPoint</Application>
  <PresentationFormat>Widescreen</PresentationFormat>
  <Paragraphs>1203</Paragraphs>
  <Slides>173</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173</vt:i4>
      </vt:variant>
    </vt:vector>
  </HeadingPairs>
  <TitlesOfParts>
    <vt:vector size="194"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5961</cp:revision>
  <dcterms:created xsi:type="dcterms:W3CDTF">2015-10-09T06:09:34Z</dcterms:created>
  <dcterms:modified xsi:type="dcterms:W3CDTF">2021-07-09T12:35:37Z</dcterms:modified>
</cp:coreProperties>
</file>