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05" r:id="rId256"/>
    <p:sldId id="1537" r:id="rId257"/>
    <p:sldId id="1550" r:id="rId258"/>
    <p:sldId id="1538" r:id="rId259"/>
    <p:sldId id="1506" r:id="rId260"/>
    <p:sldId id="1507" r:id="rId261"/>
    <p:sldId id="1536" r:id="rId262"/>
    <p:sldId id="1508" r:id="rId263"/>
    <p:sldId id="1564" r:id="rId264"/>
    <p:sldId id="1563" r:id="rId265"/>
    <p:sldId id="1540" r:id="rId266"/>
    <p:sldId id="1541" r:id="rId267"/>
    <p:sldId id="1562" r:id="rId268"/>
    <p:sldId id="1552" r:id="rId269"/>
    <p:sldId id="1553" r:id="rId270"/>
    <p:sldId id="1554" r:id="rId271"/>
    <p:sldId id="1555" r:id="rId272"/>
    <p:sldId id="1556" r:id="rId273"/>
    <p:sldId id="1557" r:id="rId274"/>
    <p:sldId id="1558" r:id="rId275"/>
    <p:sldId id="1559" r:id="rId276"/>
    <p:sldId id="1560" r:id="rId277"/>
    <p:sldId id="156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commentAuthors" Target="commentAuthor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presProps" Target="pres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db.createCollection()</a:t>
            </a:r>
          </a:p>
        </p:txBody>
      </p:sp>
      <p:sp>
        <p:nvSpPr>
          <p:cNvPr id="2" name="Rectangle 1"/>
          <p:cNvSpPr/>
          <p:nvPr/>
        </p:nvSpPr>
        <p:spPr>
          <a:xfrm>
            <a:off x="262800" y="1302213"/>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a:t>
            </a:r>
          </a:p>
        </p:txBody>
      </p:sp>
      <p:sp>
        <p:nvSpPr>
          <p:cNvPr id="2" name="Rectangle 1"/>
          <p:cNvSpPr/>
          <p:nvPr/>
        </p:nvSpPr>
        <p:spPr>
          <a:xfrm>
            <a:off x="262800" y="1556792"/>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490903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7" name="Rectangle 6"/>
          <p:cNvSpPr/>
          <p:nvPr/>
        </p:nvSpPr>
        <p:spPr>
          <a:xfrm>
            <a:off x="262800" y="1311146"/>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2" name="Rectangle 1"/>
          <p:cNvSpPr/>
          <p:nvPr/>
        </p:nvSpPr>
        <p:spPr>
          <a:xfrm>
            <a:off x="119336" y="1568981"/>
            <a:ext cx="1195332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32426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insertMany()</a:t>
            </a:r>
          </a:p>
        </p:txBody>
      </p:sp>
      <p:sp>
        <p:nvSpPr>
          <p:cNvPr id="2" name="Rectangle 1"/>
          <p:cNvSpPr/>
          <p:nvPr/>
        </p:nvSpPr>
        <p:spPr>
          <a:xfrm>
            <a:off x="119336" y="1326535"/>
            <a:ext cx="11881320" cy="40780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smtClean="0">
                <a:solidFill>
                  <a:srgbClr val="6688CC"/>
                </a:solidFill>
                <a:latin typeface="Consolas" panose="020B0609020204030204" pitchFamily="49" charset="0"/>
              </a:rPr>
              <a:t>a</a:t>
            </a:r>
            <a:r>
              <a:rPr lang="en-IN" sz="1600" dirty="0" smtClean="0">
                <a:solidFill>
                  <a:srgbClr val="225588"/>
                </a:solidFill>
                <a:latin typeface="Consolas" panose="020B0609020204030204" pitchFamily="49" charset="0"/>
              </a:rPr>
              <a:t>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r>
              <a:rPr lang="en-IN" sz="1500" dirty="0">
                <a:solidFill>
                  <a:srgbClr val="DDBB88"/>
                </a:solidFill>
                <a:latin typeface="Consolas" panose="020B0609020204030204" pitchFamily="49" charset="0"/>
              </a:rPr>
              <a:t>insertMany</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1</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"DON"</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2</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a:t>
            </a:r>
            <a:r>
              <a:rPr lang="en-IN" sz="1500" dirty="0">
                <a:solidFill>
                  <a:srgbClr val="22AA44"/>
                </a:solidFill>
                <a:latin typeface="Consolas" panose="020B0609020204030204" pitchFamily="49" charset="0"/>
              </a:rPr>
              <a:t>Trishul"</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5728304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3" name="Rectangle 2"/>
          <p:cNvSpPr/>
          <p:nvPr/>
        </p:nvSpPr>
        <p:spPr>
          <a:xfrm>
            <a:off x="262800" y="1568981"/>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2" name="Rectangle 1"/>
          <p:cNvSpPr/>
          <p:nvPr/>
        </p:nvSpPr>
        <p:spPr>
          <a:xfrm>
            <a:off x="262800" y="161079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580594"/>
            <a:ext cx="11664000" cy="526297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find()</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smtClean="0">
                <a:solidFill>
                  <a:srgbClr val="FFFF00"/>
                </a:solidFill>
                <a:latin typeface="Arial" pitchFamily="34" charset="0"/>
                <a:cs typeface="Arial" pitchFamily="34" charset="0"/>
              </a:rPr>
              <a:t>aggregate</a:t>
            </a:r>
            <a:r>
              <a:rPr lang="en-IN" sz="3200" b="1" i="1"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smtClean="0">
                <a:solidFill>
                  <a:srgbClr val="FFFF00"/>
                </a:solidFill>
                <a:latin typeface="Arial" pitchFamily="34" charset="0"/>
                <a:cs typeface="Arial" pitchFamily="34" charset="0"/>
              </a:rPr>
              <a:t>aggregate</a:t>
            </a:r>
            <a:r>
              <a:rPr lang="en-IN" sz="3200" b="1" i="1"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09112"/>
            <a:ext cx="11664000" cy="54322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58614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412776"/>
            <a:ext cx="11664000"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endParaRPr lang="en-IN" sz="1500" dirty="0" smtClean="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endParaRPr lang="en-IN" sz="15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35678380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25043350"/>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521844176"/>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07885584"/>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26766163"/>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270534660"/>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771227846"/>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02925606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36409</TotalTime>
  <Words>23878</Words>
  <Application>Microsoft Office PowerPoint</Application>
  <PresentationFormat>Widescreen</PresentationFormat>
  <Paragraphs>2498</Paragraphs>
  <Slides>278</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278</vt:i4>
      </vt:variant>
    </vt:vector>
  </HeadingPairs>
  <TitlesOfParts>
    <vt:vector size="30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7401</cp:revision>
  <dcterms:created xsi:type="dcterms:W3CDTF">2015-10-09T06:09:34Z</dcterms:created>
  <dcterms:modified xsi:type="dcterms:W3CDTF">2024-05-14T04:28:04Z</dcterms:modified>
</cp:coreProperties>
</file>